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57" r:id="rId2"/>
    <p:sldMasterId id="2147483655" r:id="rId3"/>
    <p:sldMasterId id="2147483653" r:id="rId4"/>
    <p:sldMasterId id="2147483651" r:id="rId5"/>
    <p:sldMasterId id="2147483649" r:id="rId6"/>
    <p:sldMasterId id="2147484204" r:id="rId7"/>
    <p:sldMasterId id="2147484216" r:id="rId8"/>
  </p:sldMasterIdLst>
  <p:notesMasterIdLst>
    <p:notesMasterId r:id="rId30"/>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a:srgbClr val="FFE7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1" d="100"/>
          <a:sy n="51" d="100"/>
        </p:scale>
        <p:origin x="-104"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61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74756"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61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A269C6B-FFD1-214D-A43C-AB5048D5B2FF}" type="slidenum">
              <a:rPr lang="en-US"/>
              <a:pPr>
                <a:defRPr/>
              </a:pPr>
              <a:t>‹#›</a:t>
            </a:fld>
            <a:endParaRPr lang="en-US"/>
          </a:p>
        </p:txBody>
      </p:sp>
    </p:spTree>
    <p:extLst>
      <p:ext uri="{BB962C8B-B14F-4D97-AF65-F5344CB8AC3E}">
        <p14:creationId xmlns:p14="http://schemas.microsoft.com/office/powerpoint/2010/main" val="1754797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C032CD-86D0-8840-B5B5-01F0472D4E31}" type="slidenum">
              <a:rPr lang="en-US" sz="1200"/>
              <a:pPr/>
              <a:t>1</a:t>
            </a:fld>
            <a:endParaRPr lang="en-US" sz="1200"/>
          </a:p>
        </p:txBody>
      </p:sp>
      <p:sp>
        <p:nvSpPr>
          <p:cNvPr id="76802" name="Rectangle 2"/>
          <p:cNvSpPr>
            <a:spLocks noChangeArrowheads="1" noTextEdit="1"/>
          </p:cNvSpPr>
          <p:nvPr>
            <p:ph type="sldImg"/>
          </p:nvPr>
        </p:nvSpPr>
        <p:spPr>
          <a:solidFill>
            <a:srgbClr val="FFFFFF"/>
          </a:solidFill>
          <a:ln/>
        </p:spPr>
      </p:sp>
      <p:sp>
        <p:nvSpPr>
          <p:cNvPr id="76803"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888248-39EF-C146-8DAF-428BF4D4D267}" type="slidenum">
              <a:rPr lang="en-US" sz="1200"/>
              <a:pPr/>
              <a:t>10</a:t>
            </a:fld>
            <a:endParaRPr lang="en-US" sz="1200"/>
          </a:p>
        </p:txBody>
      </p:sp>
      <p:sp>
        <p:nvSpPr>
          <p:cNvPr id="95234" name="Rectangle 2"/>
          <p:cNvSpPr>
            <a:spLocks noChangeArrowheads="1" noTextEdit="1"/>
          </p:cNvSpPr>
          <p:nvPr>
            <p:ph type="sldImg"/>
          </p:nvPr>
        </p:nvSpPr>
        <p:spPr>
          <a:solidFill>
            <a:srgbClr val="FFFFFF"/>
          </a:solidFill>
          <a:ln/>
        </p:spPr>
      </p:sp>
      <p:sp>
        <p:nvSpPr>
          <p:cNvPr id="95235" name="Rectangle 3"/>
          <p:cNvSpPr>
            <a:spLocks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50F658-E077-5C4D-BD83-D3DCD3B8E844}" type="slidenum">
              <a:rPr lang="en-US" sz="1200"/>
              <a:pPr/>
              <a:t>11</a:t>
            </a:fld>
            <a:endParaRPr lang="en-US" sz="1200"/>
          </a:p>
        </p:txBody>
      </p:sp>
      <p:sp>
        <p:nvSpPr>
          <p:cNvPr id="97282" name="Rectangle 2"/>
          <p:cNvSpPr>
            <a:spLocks noChangeArrowheads="1" noTextEdit="1"/>
          </p:cNvSpPr>
          <p:nvPr>
            <p:ph type="sldImg"/>
          </p:nvPr>
        </p:nvSpPr>
        <p:spPr>
          <a:solidFill>
            <a:srgbClr val="FFFFFF"/>
          </a:solidFill>
          <a:ln/>
        </p:spPr>
      </p:sp>
      <p:sp>
        <p:nvSpPr>
          <p:cNvPr id="97283" name="Rectangle 3"/>
          <p:cNvSpPr>
            <a:spLocks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300587-682F-4544-8ABE-BBAECA367EBB}" type="slidenum">
              <a:rPr lang="en-US" sz="1200"/>
              <a:pPr/>
              <a:t>12</a:t>
            </a:fld>
            <a:endParaRPr lang="en-US" sz="1200"/>
          </a:p>
        </p:txBody>
      </p:sp>
      <p:sp>
        <p:nvSpPr>
          <p:cNvPr id="99330" name="Rectangle 2"/>
          <p:cNvSpPr>
            <a:spLocks noChangeArrowheads="1" noTextEdit="1"/>
          </p:cNvSpPr>
          <p:nvPr>
            <p:ph type="sldImg"/>
          </p:nvPr>
        </p:nvSpPr>
        <p:spPr>
          <a:solidFill>
            <a:srgbClr val="FFFFFF"/>
          </a:solidFill>
          <a:ln/>
        </p:spPr>
      </p:sp>
      <p:sp>
        <p:nvSpPr>
          <p:cNvPr id="99331"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4B1E98-04F6-4146-B2BD-C0453C6171EC}" type="slidenum">
              <a:rPr lang="en-US" sz="1200"/>
              <a:pPr/>
              <a:t>13</a:t>
            </a:fld>
            <a:endParaRPr lang="en-US" sz="1200"/>
          </a:p>
        </p:txBody>
      </p:sp>
      <p:sp>
        <p:nvSpPr>
          <p:cNvPr id="101378" name="Rectangle 2"/>
          <p:cNvSpPr>
            <a:spLocks noChangeArrowheads="1" noTextEdit="1"/>
          </p:cNvSpPr>
          <p:nvPr>
            <p:ph type="sldImg"/>
          </p:nvPr>
        </p:nvSpPr>
        <p:spPr>
          <a:solidFill>
            <a:srgbClr val="FFFFFF"/>
          </a:solidFill>
          <a:ln/>
        </p:spPr>
      </p:sp>
      <p:sp>
        <p:nvSpPr>
          <p:cNvPr id="101379"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A6AAAF-8BE4-C341-BBD8-9542F0F9161A}" type="slidenum">
              <a:rPr lang="en-US" sz="1200"/>
              <a:pPr/>
              <a:t>14</a:t>
            </a:fld>
            <a:endParaRPr lang="en-US" sz="1200"/>
          </a:p>
        </p:txBody>
      </p:sp>
      <p:sp>
        <p:nvSpPr>
          <p:cNvPr id="103426" name="Rectangle 2"/>
          <p:cNvSpPr>
            <a:spLocks noChangeArrowheads="1" noTextEdit="1"/>
          </p:cNvSpPr>
          <p:nvPr>
            <p:ph type="sldImg"/>
          </p:nvPr>
        </p:nvSpPr>
        <p:spPr>
          <a:solidFill>
            <a:srgbClr val="FFFFFF"/>
          </a:solidFill>
          <a:ln/>
        </p:spPr>
      </p:sp>
      <p:sp>
        <p:nvSpPr>
          <p:cNvPr id="103427"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7313AB-680E-0C44-872F-397CDDFEBC2D}" type="slidenum">
              <a:rPr lang="en-US" sz="1200"/>
              <a:pPr/>
              <a:t>15</a:t>
            </a:fld>
            <a:endParaRPr lang="en-US" sz="1200"/>
          </a:p>
        </p:txBody>
      </p:sp>
      <p:sp>
        <p:nvSpPr>
          <p:cNvPr id="105474" name="Rectangle 2"/>
          <p:cNvSpPr>
            <a:spLocks noChangeArrowheads="1" noTextEdit="1"/>
          </p:cNvSpPr>
          <p:nvPr>
            <p:ph type="sldImg"/>
          </p:nvPr>
        </p:nvSpPr>
        <p:spPr>
          <a:solidFill>
            <a:srgbClr val="FFFFFF"/>
          </a:solidFill>
          <a:ln/>
        </p:spPr>
      </p:sp>
      <p:sp>
        <p:nvSpPr>
          <p:cNvPr id="105475"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85855A-D394-EA44-B6D9-BC925888468F}" type="slidenum">
              <a:rPr lang="en-US" sz="1200"/>
              <a:pPr/>
              <a:t>16</a:t>
            </a:fld>
            <a:endParaRPr lang="en-US" sz="1200"/>
          </a:p>
        </p:txBody>
      </p:sp>
      <p:sp>
        <p:nvSpPr>
          <p:cNvPr id="107522" name="Rectangle 2"/>
          <p:cNvSpPr>
            <a:spLocks noChangeArrowheads="1" noTextEdit="1"/>
          </p:cNvSpPr>
          <p:nvPr>
            <p:ph type="sldImg"/>
          </p:nvPr>
        </p:nvSpPr>
        <p:spPr>
          <a:solidFill>
            <a:srgbClr val="FFFFFF"/>
          </a:solidFill>
          <a:ln/>
        </p:spPr>
      </p:sp>
      <p:sp>
        <p:nvSpPr>
          <p:cNvPr id="107523"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871CB0-6936-2845-B0A8-FB7859FB39BF}" type="slidenum">
              <a:rPr lang="en-US" sz="1200"/>
              <a:pPr/>
              <a:t>17</a:t>
            </a:fld>
            <a:endParaRPr lang="en-US" sz="1200"/>
          </a:p>
        </p:txBody>
      </p:sp>
      <p:sp>
        <p:nvSpPr>
          <p:cNvPr id="109570" name="Rectangle 2"/>
          <p:cNvSpPr>
            <a:spLocks noChangeArrowheads="1" noTextEdit="1"/>
          </p:cNvSpPr>
          <p:nvPr>
            <p:ph type="sldImg"/>
          </p:nvPr>
        </p:nvSpPr>
        <p:spPr>
          <a:solidFill>
            <a:srgbClr val="FFFFFF"/>
          </a:solidFill>
          <a:ln/>
        </p:spPr>
      </p:sp>
      <p:sp>
        <p:nvSpPr>
          <p:cNvPr id="109571"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D0D163-2E11-5042-A62A-9A138F475E29}" type="slidenum">
              <a:rPr lang="en-US" sz="1200"/>
              <a:pPr/>
              <a:t>18</a:t>
            </a:fld>
            <a:endParaRPr lang="en-US" sz="1200"/>
          </a:p>
        </p:txBody>
      </p:sp>
      <p:sp>
        <p:nvSpPr>
          <p:cNvPr id="111618" name="Rectangle 2"/>
          <p:cNvSpPr>
            <a:spLocks noChangeArrowheads="1" noTextEdit="1"/>
          </p:cNvSpPr>
          <p:nvPr>
            <p:ph type="sldImg"/>
          </p:nvPr>
        </p:nvSpPr>
        <p:spPr>
          <a:solidFill>
            <a:srgbClr val="FFFFFF"/>
          </a:solidFill>
          <a:ln/>
        </p:spPr>
      </p:sp>
      <p:sp>
        <p:nvSpPr>
          <p:cNvPr id="111619"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8A516B-DE9F-AC49-BAE2-F95C604DEE6B}" type="slidenum">
              <a:rPr lang="en-US" sz="1200"/>
              <a:pPr/>
              <a:t>19</a:t>
            </a:fld>
            <a:endParaRPr lang="en-US" sz="1200"/>
          </a:p>
        </p:txBody>
      </p:sp>
      <p:sp>
        <p:nvSpPr>
          <p:cNvPr id="113666" name="Rectangle 2"/>
          <p:cNvSpPr>
            <a:spLocks noChangeArrowheads="1" noTextEdit="1"/>
          </p:cNvSpPr>
          <p:nvPr>
            <p:ph type="sldImg"/>
          </p:nvPr>
        </p:nvSpPr>
        <p:spPr>
          <a:solidFill>
            <a:srgbClr val="FFFFFF"/>
          </a:solidFill>
          <a:ln/>
        </p:spPr>
      </p:sp>
      <p:sp>
        <p:nvSpPr>
          <p:cNvPr id="113667"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A2FB5B-18F4-B144-BF11-65C26F53DA96}" type="slidenum">
              <a:rPr lang="en-US" sz="1200"/>
              <a:pPr/>
              <a:t>2</a:t>
            </a:fld>
            <a:endParaRPr lang="en-US" sz="1200"/>
          </a:p>
        </p:txBody>
      </p:sp>
      <p:sp>
        <p:nvSpPr>
          <p:cNvPr id="78850" name="Rectangle 2"/>
          <p:cNvSpPr>
            <a:spLocks noChangeArrowheads="1" noTextEdit="1"/>
          </p:cNvSpPr>
          <p:nvPr>
            <p:ph type="sldImg"/>
          </p:nvPr>
        </p:nvSpPr>
        <p:spPr>
          <a:solidFill>
            <a:srgbClr val="FFFFFF"/>
          </a:solidFill>
          <a:ln/>
        </p:spPr>
      </p:sp>
      <p:sp>
        <p:nvSpPr>
          <p:cNvPr id="78851"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21</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35A141-84D2-CD4C-92FC-872711BFB789}" type="slidenum">
              <a:rPr lang="en-US" sz="1200"/>
              <a:pPr/>
              <a:t>3</a:t>
            </a:fld>
            <a:endParaRPr lang="en-US" sz="1200"/>
          </a:p>
        </p:txBody>
      </p:sp>
      <p:sp>
        <p:nvSpPr>
          <p:cNvPr id="80898" name="Rectangle 2"/>
          <p:cNvSpPr>
            <a:spLocks noChangeArrowheads="1" noTextEdit="1"/>
          </p:cNvSpPr>
          <p:nvPr>
            <p:ph type="sldImg"/>
          </p:nvPr>
        </p:nvSpPr>
        <p:spPr>
          <a:solidFill>
            <a:srgbClr val="FFFFFF"/>
          </a:solidFill>
          <a:ln/>
        </p:spPr>
      </p:sp>
      <p:sp>
        <p:nvSpPr>
          <p:cNvPr id="80899"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AFD160-38FB-BA43-8F16-C09EA3E74274}" type="slidenum">
              <a:rPr lang="en-US" sz="1200"/>
              <a:pPr/>
              <a:t>4</a:t>
            </a:fld>
            <a:endParaRPr lang="en-US" sz="1200"/>
          </a:p>
        </p:txBody>
      </p:sp>
      <p:sp>
        <p:nvSpPr>
          <p:cNvPr id="82946" name="Rectangle 2"/>
          <p:cNvSpPr>
            <a:spLocks noChangeArrowheads="1" noTextEdit="1"/>
          </p:cNvSpPr>
          <p:nvPr>
            <p:ph type="sldImg"/>
          </p:nvPr>
        </p:nvSpPr>
        <p:spPr>
          <a:solidFill>
            <a:srgbClr val="FFFFFF"/>
          </a:solidFill>
          <a:ln/>
        </p:spPr>
      </p:sp>
      <p:sp>
        <p:nvSpPr>
          <p:cNvPr id="82947"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6B5348-4A89-CF4E-A5DA-469B02FC1739}" type="slidenum">
              <a:rPr lang="en-US" sz="1200"/>
              <a:pPr/>
              <a:t>5</a:t>
            </a:fld>
            <a:endParaRPr lang="en-US" sz="1200"/>
          </a:p>
        </p:txBody>
      </p:sp>
      <p:sp>
        <p:nvSpPr>
          <p:cNvPr id="84994" name="Rectangle 2"/>
          <p:cNvSpPr>
            <a:spLocks noChangeArrowheads="1" noTextEdit="1"/>
          </p:cNvSpPr>
          <p:nvPr>
            <p:ph type="sldImg"/>
          </p:nvPr>
        </p:nvSpPr>
        <p:spPr>
          <a:solidFill>
            <a:srgbClr val="FFFFFF"/>
          </a:solidFill>
          <a:ln/>
        </p:spPr>
      </p:sp>
      <p:sp>
        <p:nvSpPr>
          <p:cNvPr id="84995"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221069-F6EC-4E49-AC00-AC97E1196A6A}" type="slidenum">
              <a:rPr lang="en-US" sz="1200"/>
              <a:pPr/>
              <a:t>6</a:t>
            </a:fld>
            <a:endParaRPr lang="en-US" sz="1200"/>
          </a:p>
        </p:txBody>
      </p:sp>
      <p:sp>
        <p:nvSpPr>
          <p:cNvPr id="87042" name="Rectangle 2"/>
          <p:cNvSpPr>
            <a:spLocks noChangeArrowheads="1" noTextEdit="1"/>
          </p:cNvSpPr>
          <p:nvPr>
            <p:ph type="sldImg"/>
          </p:nvPr>
        </p:nvSpPr>
        <p:spPr>
          <a:solidFill>
            <a:srgbClr val="FFFFFF"/>
          </a:solidFill>
          <a:ln/>
        </p:spPr>
      </p:sp>
      <p:sp>
        <p:nvSpPr>
          <p:cNvPr id="87043"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1B4096-549D-4941-A8F4-49B91C63F52E}" type="slidenum">
              <a:rPr lang="en-US" sz="1200"/>
              <a:pPr/>
              <a:t>7</a:t>
            </a:fld>
            <a:endParaRPr lang="en-US" sz="1200"/>
          </a:p>
        </p:txBody>
      </p:sp>
      <p:sp>
        <p:nvSpPr>
          <p:cNvPr id="89090" name="Rectangle 2"/>
          <p:cNvSpPr>
            <a:spLocks noChangeArrowheads="1" noTextEdit="1"/>
          </p:cNvSpPr>
          <p:nvPr>
            <p:ph type="sldImg"/>
          </p:nvPr>
        </p:nvSpPr>
        <p:spPr>
          <a:solidFill>
            <a:srgbClr val="FFFFFF"/>
          </a:solidFill>
          <a:ln/>
        </p:spPr>
      </p:sp>
      <p:sp>
        <p:nvSpPr>
          <p:cNvPr id="89091"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48B3AC-76B2-4F49-9D50-1E81E306BB0E}" type="slidenum">
              <a:rPr lang="en-US" sz="1200"/>
              <a:pPr/>
              <a:t>8</a:t>
            </a:fld>
            <a:endParaRPr lang="en-US" sz="1200"/>
          </a:p>
        </p:txBody>
      </p:sp>
      <p:sp>
        <p:nvSpPr>
          <p:cNvPr id="91138" name="Rectangle 2"/>
          <p:cNvSpPr>
            <a:spLocks noChangeArrowheads="1" noTextEdit="1"/>
          </p:cNvSpPr>
          <p:nvPr>
            <p:ph type="sldImg"/>
          </p:nvPr>
        </p:nvSpPr>
        <p:spPr>
          <a:solidFill>
            <a:srgbClr val="FFFFFF"/>
          </a:solidFill>
          <a:ln/>
        </p:spPr>
      </p:sp>
      <p:sp>
        <p:nvSpPr>
          <p:cNvPr id="91139" name="Rectangle 3"/>
          <p:cNvSpPr>
            <a:spLocks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1A593C-73BD-664C-BCB9-7C633FB98982}" type="slidenum">
              <a:rPr lang="en-US" sz="1200"/>
              <a:pPr/>
              <a:t>9</a:t>
            </a:fld>
            <a:endParaRPr lang="en-US" sz="1200"/>
          </a:p>
        </p:txBody>
      </p:sp>
      <p:sp>
        <p:nvSpPr>
          <p:cNvPr id="93186" name="Rectangle 2"/>
          <p:cNvSpPr>
            <a:spLocks noChangeArrowheads="1" noTextEdit="1"/>
          </p:cNvSpPr>
          <p:nvPr>
            <p:ph type="sldImg"/>
          </p:nvPr>
        </p:nvSpPr>
        <p:spPr>
          <a:solidFill>
            <a:srgbClr val="FFFFFF"/>
          </a:solidFill>
          <a:ln/>
        </p:spPr>
      </p:sp>
      <p:sp>
        <p:nvSpPr>
          <p:cNvPr id="93187" name="Rectangle 3"/>
          <p:cNvSpPr>
            <a:spLocks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57DDAC5-7EC7-E149-8FBE-6194A2523B17}" type="slidenum">
              <a:rPr lang="en-US"/>
              <a:pPr>
                <a:defRPr/>
              </a:pPr>
              <a:t>‹#›</a:t>
            </a:fld>
            <a:endParaRPr lang="en-US"/>
          </a:p>
        </p:txBody>
      </p:sp>
    </p:spTree>
    <p:extLst>
      <p:ext uri="{BB962C8B-B14F-4D97-AF65-F5344CB8AC3E}">
        <p14:creationId xmlns:p14="http://schemas.microsoft.com/office/powerpoint/2010/main" val="1503431615"/>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553909B-81EC-7C46-A79A-3EB323729183}" type="slidenum">
              <a:rPr lang="en-US"/>
              <a:pPr>
                <a:defRPr/>
              </a:pPr>
              <a:t>‹#›</a:t>
            </a:fld>
            <a:endParaRPr lang="en-US"/>
          </a:p>
        </p:txBody>
      </p:sp>
    </p:spTree>
    <p:extLst>
      <p:ext uri="{BB962C8B-B14F-4D97-AF65-F5344CB8AC3E}">
        <p14:creationId xmlns:p14="http://schemas.microsoft.com/office/powerpoint/2010/main" val="402830853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E7FF1D5-7363-D14F-A509-8CBEC4F154ED}" type="slidenum">
              <a:rPr lang="en-US"/>
              <a:pPr>
                <a:defRPr/>
              </a:pPr>
              <a:t>‹#›</a:t>
            </a:fld>
            <a:endParaRPr lang="en-US"/>
          </a:p>
        </p:txBody>
      </p:sp>
    </p:spTree>
    <p:extLst>
      <p:ext uri="{BB962C8B-B14F-4D97-AF65-F5344CB8AC3E}">
        <p14:creationId xmlns:p14="http://schemas.microsoft.com/office/powerpoint/2010/main" val="395147237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userDrawn="1"/>
          </p:nvGrpSpPr>
          <p:grpSpPr bwMode="auto">
            <a:xfrm>
              <a:off x="0" y="0"/>
              <a:ext cx="5568" cy="4320"/>
              <a:chOff x="0" y="0"/>
              <a:chExt cx="5568" cy="4320"/>
            </a:xfrm>
          </p:grpSpPr>
          <p:grpSp>
            <p:nvGrpSpPr>
              <p:cNvPr id="9" name="Group 1028"/>
              <p:cNvGrpSpPr>
                <a:grpSpLocks/>
              </p:cNvGrpSpPr>
              <p:nvPr userDrawn="1"/>
            </p:nvGrpSpPr>
            <p:grpSpPr bwMode="auto">
              <a:xfrm>
                <a:off x="0" y="0"/>
                <a:ext cx="3216" cy="3072"/>
                <a:chOff x="0" y="0"/>
                <a:chExt cx="2928" cy="2784"/>
              </a:xfrm>
            </p:grpSpPr>
            <p:sp>
              <p:nvSpPr>
                <p:cNvPr id="22" name="Oval 1029"/>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1030"/>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1031"/>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1032"/>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1033"/>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1034"/>
              <p:cNvGrpSpPr>
                <a:grpSpLocks/>
              </p:cNvGrpSpPr>
              <p:nvPr userDrawn="1"/>
            </p:nvGrpSpPr>
            <p:grpSpPr bwMode="auto">
              <a:xfrm>
                <a:off x="2016" y="2016"/>
                <a:ext cx="2448" cy="2304"/>
                <a:chOff x="0" y="0"/>
                <a:chExt cx="2928" cy="2784"/>
              </a:xfrm>
            </p:grpSpPr>
            <p:sp>
              <p:nvSpPr>
                <p:cNvPr id="17" name="Oval 103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1036"/>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1037"/>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1038"/>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1039"/>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1040"/>
              <p:cNvGrpSpPr>
                <a:grpSpLocks/>
              </p:cNvGrpSpPr>
              <p:nvPr userDrawn="1"/>
            </p:nvGrpSpPr>
            <p:grpSpPr bwMode="auto">
              <a:xfrm>
                <a:off x="2832" y="96"/>
                <a:ext cx="2736" cy="2592"/>
                <a:chOff x="0" y="0"/>
                <a:chExt cx="2928" cy="2784"/>
              </a:xfrm>
            </p:grpSpPr>
            <p:sp>
              <p:nvSpPr>
                <p:cNvPr id="12" name="Oval 104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1042"/>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1043"/>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1044"/>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1045"/>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 name="Line 1046"/>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47"/>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048"/>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721" name="Rectangle 104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9722" name="Rectangle 105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1051"/>
          <p:cNvSpPr>
            <a:spLocks noGrp="1" noChangeArrowheads="1"/>
          </p:cNvSpPr>
          <p:nvPr>
            <p:ph type="dt" sz="half" idx="10"/>
          </p:nvPr>
        </p:nvSpPr>
        <p:spPr/>
        <p:txBody>
          <a:bodyPr/>
          <a:lstStyle>
            <a:lvl1pPr>
              <a:defRPr b="0"/>
            </a:lvl1pPr>
          </a:lstStyle>
          <a:p>
            <a:pPr>
              <a:defRPr/>
            </a:pPr>
            <a:endParaRPr lang="en-US"/>
          </a:p>
        </p:txBody>
      </p:sp>
      <p:sp>
        <p:nvSpPr>
          <p:cNvPr id="28" name="Rectangle 1052"/>
          <p:cNvSpPr>
            <a:spLocks noGrp="1" noChangeArrowheads="1"/>
          </p:cNvSpPr>
          <p:nvPr>
            <p:ph type="ftr" sz="quarter" idx="11"/>
          </p:nvPr>
        </p:nvSpPr>
        <p:spPr/>
        <p:txBody>
          <a:bodyPr/>
          <a:lstStyle>
            <a:lvl1pPr>
              <a:defRPr b="0"/>
            </a:lvl1pPr>
          </a:lstStyle>
          <a:p>
            <a:pPr>
              <a:defRPr/>
            </a:pPr>
            <a:endParaRPr lang="en-US"/>
          </a:p>
        </p:txBody>
      </p:sp>
      <p:sp>
        <p:nvSpPr>
          <p:cNvPr id="29" name="Rectangle 1053"/>
          <p:cNvSpPr>
            <a:spLocks noGrp="1" noChangeArrowheads="1"/>
          </p:cNvSpPr>
          <p:nvPr>
            <p:ph type="sldNum" sz="quarter" idx="12"/>
          </p:nvPr>
        </p:nvSpPr>
        <p:spPr/>
        <p:txBody>
          <a:bodyPr/>
          <a:lstStyle>
            <a:lvl1pPr>
              <a:defRPr b="0" smtClean="0"/>
            </a:lvl1pPr>
          </a:lstStyle>
          <a:p>
            <a:pPr>
              <a:defRPr/>
            </a:pPr>
            <a:fld id="{05009E9C-FEC4-2949-B61C-EAE03CB3E23D}" type="slidenum">
              <a:rPr lang="en-US"/>
              <a:pPr>
                <a:defRPr/>
              </a:pPr>
              <a:t>‹#›</a:t>
            </a:fld>
            <a:endParaRPr lang="en-US"/>
          </a:p>
        </p:txBody>
      </p:sp>
    </p:spTree>
    <p:extLst>
      <p:ext uri="{BB962C8B-B14F-4D97-AF65-F5344CB8AC3E}">
        <p14:creationId xmlns:p14="http://schemas.microsoft.com/office/powerpoint/2010/main" val="207912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DD1974DB-333A-0E47-B2B5-4332113E5F9D}" type="slidenum">
              <a:rPr lang="en-US"/>
              <a:pPr>
                <a:defRPr/>
              </a:pPr>
              <a:t>‹#›</a:t>
            </a:fld>
            <a:endParaRPr lang="en-US"/>
          </a:p>
        </p:txBody>
      </p:sp>
    </p:spTree>
    <p:extLst>
      <p:ext uri="{BB962C8B-B14F-4D97-AF65-F5344CB8AC3E}">
        <p14:creationId xmlns:p14="http://schemas.microsoft.com/office/powerpoint/2010/main" val="99567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29559B88-A513-1647-BB7D-5D099518E712}" type="slidenum">
              <a:rPr lang="en-US"/>
              <a:pPr>
                <a:defRPr/>
              </a:pPr>
              <a:t>‹#›</a:t>
            </a:fld>
            <a:endParaRPr lang="en-US"/>
          </a:p>
        </p:txBody>
      </p:sp>
    </p:spTree>
    <p:extLst>
      <p:ext uri="{BB962C8B-B14F-4D97-AF65-F5344CB8AC3E}">
        <p14:creationId xmlns:p14="http://schemas.microsoft.com/office/powerpoint/2010/main" val="267361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47"/>
          <p:cNvSpPr>
            <a:spLocks noGrp="1" noChangeArrowheads="1"/>
          </p:cNvSpPr>
          <p:nvPr>
            <p:ph type="dt" sz="half" idx="10"/>
          </p:nvPr>
        </p:nvSpPr>
        <p:spPr>
          <a:ln/>
        </p:spPr>
        <p:txBody>
          <a:bodyPr/>
          <a:lstStyle>
            <a:lvl1pPr>
              <a:defRPr/>
            </a:lvl1pPr>
          </a:lstStyle>
          <a:p>
            <a:pPr>
              <a:defRPr/>
            </a:pPr>
            <a:endParaRPr lang="en-US"/>
          </a:p>
        </p:txBody>
      </p:sp>
      <p:sp>
        <p:nvSpPr>
          <p:cNvPr id="6" name="Rectangle 1048"/>
          <p:cNvSpPr>
            <a:spLocks noGrp="1" noChangeArrowheads="1"/>
          </p:cNvSpPr>
          <p:nvPr>
            <p:ph type="ftr" sz="quarter" idx="11"/>
          </p:nvPr>
        </p:nvSpPr>
        <p:spPr>
          <a:ln/>
        </p:spPr>
        <p:txBody>
          <a:bodyPr/>
          <a:lstStyle>
            <a:lvl1pPr>
              <a:defRPr/>
            </a:lvl1pPr>
          </a:lstStyle>
          <a:p>
            <a:pPr>
              <a:defRPr/>
            </a:pPr>
            <a:endParaRPr lang="en-US"/>
          </a:p>
        </p:txBody>
      </p:sp>
      <p:sp>
        <p:nvSpPr>
          <p:cNvPr id="7" name="Rectangle 1049"/>
          <p:cNvSpPr>
            <a:spLocks noGrp="1" noChangeArrowheads="1"/>
          </p:cNvSpPr>
          <p:nvPr>
            <p:ph type="sldNum" sz="quarter" idx="12"/>
          </p:nvPr>
        </p:nvSpPr>
        <p:spPr>
          <a:ln/>
        </p:spPr>
        <p:txBody>
          <a:bodyPr/>
          <a:lstStyle>
            <a:lvl1pPr>
              <a:defRPr/>
            </a:lvl1pPr>
          </a:lstStyle>
          <a:p>
            <a:pPr>
              <a:defRPr/>
            </a:pPr>
            <a:fld id="{D5084F1A-55CF-EF41-A050-4F0E217B86A4}" type="slidenum">
              <a:rPr lang="en-US"/>
              <a:pPr>
                <a:defRPr/>
              </a:pPr>
              <a:t>‹#›</a:t>
            </a:fld>
            <a:endParaRPr lang="en-US"/>
          </a:p>
        </p:txBody>
      </p:sp>
    </p:spTree>
    <p:extLst>
      <p:ext uri="{BB962C8B-B14F-4D97-AF65-F5344CB8AC3E}">
        <p14:creationId xmlns:p14="http://schemas.microsoft.com/office/powerpoint/2010/main" val="394525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47"/>
          <p:cNvSpPr>
            <a:spLocks noGrp="1" noChangeArrowheads="1"/>
          </p:cNvSpPr>
          <p:nvPr>
            <p:ph type="dt" sz="half" idx="10"/>
          </p:nvPr>
        </p:nvSpPr>
        <p:spPr>
          <a:ln/>
        </p:spPr>
        <p:txBody>
          <a:bodyPr/>
          <a:lstStyle>
            <a:lvl1pPr>
              <a:defRPr/>
            </a:lvl1pPr>
          </a:lstStyle>
          <a:p>
            <a:pPr>
              <a:defRPr/>
            </a:pPr>
            <a:endParaRPr lang="en-US"/>
          </a:p>
        </p:txBody>
      </p:sp>
      <p:sp>
        <p:nvSpPr>
          <p:cNvPr id="8" name="Rectangle 1048"/>
          <p:cNvSpPr>
            <a:spLocks noGrp="1" noChangeArrowheads="1"/>
          </p:cNvSpPr>
          <p:nvPr>
            <p:ph type="ftr" sz="quarter" idx="11"/>
          </p:nvPr>
        </p:nvSpPr>
        <p:spPr>
          <a:ln/>
        </p:spPr>
        <p:txBody>
          <a:bodyPr/>
          <a:lstStyle>
            <a:lvl1pPr>
              <a:defRPr/>
            </a:lvl1pPr>
          </a:lstStyle>
          <a:p>
            <a:pPr>
              <a:defRPr/>
            </a:pPr>
            <a:endParaRPr lang="en-US"/>
          </a:p>
        </p:txBody>
      </p:sp>
      <p:sp>
        <p:nvSpPr>
          <p:cNvPr id="9" name="Rectangle 1049"/>
          <p:cNvSpPr>
            <a:spLocks noGrp="1" noChangeArrowheads="1"/>
          </p:cNvSpPr>
          <p:nvPr>
            <p:ph type="sldNum" sz="quarter" idx="12"/>
          </p:nvPr>
        </p:nvSpPr>
        <p:spPr>
          <a:ln/>
        </p:spPr>
        <p:txBody>
          <a:bodyPr/>
          <a:lstStyle>
            <a:lvl1pPr>
              <a:defRPr/>
            </a:lvl1pPr>
          </a:lstStyle>
          <a:p>
            <a:pPr>
              <a:defRPr/>
            </a:pPr>
            <a:fld id="{60E6D13D-B0FA-2644-BE0D-AB5F6849F48D}" type="slidenum">
              <a:rPr lang="en-US"/>
              <a:pPr>
                <a:defRPr/>
              </a:pPr>
              <a:t>‹#›</a:t>
            </a:fld>
            <a:endParaRPr lang="en-US"/>
          </a:p>
        </p:txBody>
      </p:sp>
    </p:spTree>
    <p:extLst>
      <p:ext uri="{BB962C8B-B14F-4D97-AF65-F5344CB8AC3E}">
        <p14:creationId xmlns:p14="http://schemas.microsoft.com/office/powerpoint/2010/main" val="189374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47"/>
          <p:cNvSpPr>
            <a:spLocks noGrp="1" noChangeArrowheads="1"/>
          </p:cNvSpPr>
          <p:nvPr>
            <p:ph type="dt" sz="half" idx="10"/>
          </p:nvPr>
        </p:nvSpPr>
        <p:spPr>
          <a:ln/>
        </p:spPr>
        <p:txBody>
          <a:bodyPr/>
          <a:lstStyle>
            <a:lvl1pPr>
              <a:defRPr/>
            </a:lvl1pPr>
          </a:lstStyle>
          <a:p>
            <a:pPr>
              <a:defRPr/>
            </a:pPr>
            <a:endParaRPr lang="en-US"/>
          </a:p>
        </p:txBody>
      </p:sp>
      <p:sp>
        <p:nvSpPr>
          <p:cNvPr id="4" name="Rectangle 1048"/>
          <p:cNvSpPr>
            <a:spLocks noGrp="1" noChangeArrowheads="1"/>
          </p:cNvSpPr>
          <p:nvPr>
            <p:ph type="ftr" sz="quarter" idx="11"/>
          </p:nvPr>
        </p:nvSpPr>
        <p:spPr>
          <a:ln/>
        </p:spPr>
        <p:txBody>
          <a:bodyPr/>
          <a:lstStyle>
            <a:lvl1pPr>
              <a:defRPr/>
            </a:lvl1pPr>
          </a:lstStyle>
          <a:p>
            <a:pPr>
              <a:defRPr/>
            </a:pPr>
            <a:endParaRPr lang="en-US"/>
          </a:p>
        </p:txBody>
      </p:sp>
      <p:sp>
        <p:nvSpPr>
          <p:cNvPr id="5" name="Rectangle 1049"/>
          <p:cNvSpPr>
            <a:spLocks noGrp="1" noChangeArrowheads="1"/>
          </p:cNvSpPr>
          <p:nvPr>
            <p:ph type="sldNum" sz="quarter" idx="12"/>
          </p:nvPr>
        </p:nvSpPr>
        <p:spPr>
          <a:ln/>
        </p:spPr>
        <p:txBody>
          <a:bodyPr/>
          <a:lstStyle>
            <a:lvl1pPr>
              <a:defRPr/>
            </a:lvl1pPr>
          </a:lstStyle>
          <a:p>
            <a:pPr>
              <a:defRPr/>
            </a:pPr>
            <a:fld id="{1288E173-B89F-B448-85B0-BD97F75C1298}" type="slidenum">
              <a:rPr lang="en-US"/>
              <a:pPr>
                <a:defRPr/>
              </a:pPr>
              <a:t>‹#›</a:t>
            </a:fld>
            <a:endParaRPr lang="en-US"/>
          </a:p>
        </p:txBody>
      </p:sp>
    </p:spTree>
    <p:extLst>
      <p:ext uri="{BB962C8B-B14F-4D97-AF65-F5344CB8AC3E}">
        <p14:creationId xmlns:p14="http://schemas.microsoft.com/office/powerpoint/2010/main" val="352251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7"/>
          <p:cNvSpPr>
            <a:spLocks noGrp="1" noChangeArrowheads="1"/>
          </p:cNvSpPr>
          <p:nvPr>
            <p:ph type="dt" sz="half" idx="10"/>
          </p:nvPr>
        </p:nvSpPr>
        <p:spPr>
          <a:ln/>
        </p:spPr>
        <p:txBody>
          <a:bodyPr/>
          <a:lstStyle>
            <a:lvl1pPr>
              <a:defRPr/>
            </a:lvl1pPr>
          </a:lstStyle>
          <a:p>
            <a:pPr>
              <a:defRPr/>
            </a:pPr>
            <a:endParaRPr lang="en-US"/>
          </a:p>
        </p:txBody>
      </p:sp>
      <p:sp>
        <p:nvSpPr>
          <p:cNvPr id="3" name="Rectangle 1048"/>
          <p:cNvSpPr>
            <a:spLocks noGrp="1" noChangeArrowheads="1"/>
          </p:cNvSpPr>
          <p:nvPr>
            <p:ph type="ftr" sz="quarter" idx="11"/>
          </p:nvPr>
        </p:nvSpPr>
        <p:spPr>
          <a:ln/>
        </p:spPr>
        <p:txBody>
          <a:bodyPr/>
          <a:lstStyle>
            <a:lvl1pPr>
              <a:defRPr/>
            </a:lvl1pPr>
          </a:lstStyle>
          <a:p>
            <a:pPr>
              <a:defRPr/>
            </a:pPr>
            <a:endParaRPr lang="en-US"/>
          </a:p>
        </p:txBody>
      </p:sp>
      <p:sp>
        <p:nvSpPr>
          <p:cNvPr id="4" name="Rectangle 1049"/>
          <p:cNvSpPr>
            <a:spLocks noGrp="1" noChangeArrowheads="1"/>
          </p:cNvSpPr>
          <p:nvPr>
            <p:ph type="sldNum" sz="quarter" idx="12"/>
          </p:nvPr>
        </p:nvSpPr>
        <p:spPr>
          <a:ln/>
        </p:spPr>
        <p:txBody>
          <a:bodyPr/>
          <a:lstStyle>
            <a:lvl1pPr>
              <a:defRPr/>
            </a:lvl1pPr>
          </a:lstStyle>
          <a:p>
            <a:pPr>
              <a:defRPr/>
            </a:pPr>
            <a:fld id="{338811A8-3B14-C34E-AAB4-3BEE074E8E56}" type="slidenum">
              <a:rPr lang="en-US"/>
              <a:pPr>
                <a:defRPr/>
              </a:pPr>
              <a:t>‹#›</a:t>
            </a:fld>
            <a:endParaRPr lang="en-US"/>
          </a:p>
        </p:txBody>
      </p:sp>
    </p:spTree>
    <p:extLst>
      <p:ext uri="{BB962C8B-B14F-4D97-AF65-F5344CB8AC3E}">
        <p14:creationId xmlns:p14="http://schemas.microsoft.com/office/powerpoint/2010/main" val="89199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47"/>
          <p:cNvSpPr>
            <a:spLocks noGrp="1" noChangeArrowheads="1"/>
          </p:cNvSpPr>
          <p:nvPr>
            <p:ph type="dt" sz="half" idx="10"/>
          </p:nvPr>
        </p:nvSpPr>
        <p:spPr>
          <a:ln/>
        </p:spPr>
        <p:txBody>
          <a:bodyPr/>
          <a:lstStyle>
            <a:lvl1pPr>
              <a:defRPr/>
            </a:lvl1pPr>
          </a:lstStyle>
          <a:p>
            <a:pPr>
              <a:defRPr/>
            </a:pPr>
            <a:endParaRPr lang="en-US"/>
          </a:p>
        </p:txBody>
      </p:sp>
      <p:sp>
        <p:nvSpPr>
          <p:cNvPr id="6" name="Rectangle 1048"/>
          <p:cNvSpPr>
            <a:spLocks noGrp="1" noChangeArrowheads="1"/>
          </p:cNvSpPr>
          <p:nvPr>
            <p:ph type="ftr" sz="quarter" idx="11"/>
          </p:nvPr>
        </p:nvSpPr>
        <p:spPr>
          <a:ln/>
        </p:spPr>
        <p:txBody>
          <a:bodyPr/>
          <a:lstStyle>
            <a:lvl1pPr>
              <a:defRPr/>
            </a:lvl1pPr>
          </a:lstStyle>
          <a:p>
            <a:pPr>
              <a:defRPr/>
            </a:pPr>
            <a:endParaRPr lang="en-US"/>
          </a:p>
        </p:txBody>
      </p:sp>
      <p:sp>
        <p:nvSpPr>
          <p:cNvPr id="7" name="Rectangle 1049"/>
          <p:cNvSpPr>
            <a:spLocks noGrp="1" noChangeArrowheads="1"/>
          </p:cNvSpPr>
          <p:nvPr>
            <p:ph type="sldNum" sz="quarter" idx="12"/>
          </p:nvPr>
        </p:nvSpPr>
        <p:spPr>
          <a:ln/>
        </p:spPr>
        <p:txBody>
          <a:bodyPr/>
          <a:lstStyle>
            <a:lvl1pPr>
              <a:defRPr/>
            </a:lvl1pPr>
          </a:lstStyle>
          <a:p>
            <a:pPr>
              <a:defRPr/>
            </a:pPr>
            <a:fld id="{27CD3AE4-1DFA-974A-B062-087A9787267D}" type="slidenum">
              <a:rPr lang="en-US"/>
              <a:pPr>
                <a:defRPr/>
              </a:pPr>
              <a:t>‹#›</a:t>
            </a:fld>
            <a:endParaRPr lang="en-US"/>
          </a:p>
        </p:txBody>
      </p:sp>
    </p:spTree>
    <p:extLst>
      <p:ext uri="{BB962C8B-B14F-4D97-AF65-F5344CB8AC3E}">
        <p14:creationId xmlns:p14="http://schemas.microsoft.com/office/powerpoint/2010/main" val="9524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9F0E100-2CD2-284C-871F-68E7FCF899A1}" type="slidenum">
              <a:rPr lang="en-US"/>
              <a:pPr>
                <a:defRPr/>
              </a:pPr>
              <a:t>‹#›</a:t>
            </a:fld>
            <a:endParaRPr lang="en-US"/>
          </a:p>
        </p:txBody>
      </p:sp>
    </p:spTree>
    <p:extLst>
      <p:ext uri="{BB962C8B-B14F-4D97-AF65-F5344CB8AC3E}">
        <p14:creationId xmlns:p14="http://schemas.microsoft.com/office/powerpoint/2010/main" val="415831315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47"/>
          <p:cNvSpPr>
            <a:spLocks noGrp="1" noChangeArrowheads="1"/>
          </p:cNvSpPr>
          <p:nvPr>
            <p:ph type="dt" sz="half" idx="10"/>
          </p:nvPr>
        </p:nvSpPr>
        <p:spPr>
          <a:ln/>
        </p:spPr>
        <p:txBody>
          <a:bodyPr/>
          <a:lstStyle>
            <a:lvl1pPr>
              <a:defRPr/>
            </a:lvl1pPr>
          </a:lstStyle>
          <a:p>
            <a:pPr>
              <a:defRPr/>
            </a:pPr>
            <a:endParaRPr lang="en-US"/>
          </a:p>
        </p:txBody>
      </p:sp>
      <p:sp>
        <p:nvSpPr>
          <p:cNvPr id="6" name="Rectangle 1048"/>
          <p:cNvSpPr>
            <a:spLocks noGrp="1" noChangeArrowheads="1"/>
          </p:cNvSpPr>
          <p:nvPr>
            <p:ph type="ftr" sz="quarter" idx="11"/>
          </p:nvPr>
        </p:nvSpPr>
        <p:spPr>
          <a:ln/>
        </p:spPr>
        <p:txBody>
          <a:bodyPr/>
          <a:lstStyle>
            <a:lvl1pPr>
              <a:defRPr/>
            </a:lvl1pPr>
          </a:lstStyle>
          <a:p>
            <a:pPr>
              <a:defRPr/>
            </a:pPr>
            <a:endParaRPr lang="en-US"/>
          </a:p>
        </p:txBody>
      </p:sp>
      <p:sp>
        <p:nvSpPr>
          <p:cNvPr id="7" name="Rectangle 1049"/>
          <p:cNvSpPr>
            <a:spLocks noGrp="1" noChangeArrowheads="1"/>
          </p:cNvSpPr>
          <p:nvPr>
            <p:ph type="sldNum" sz="quarter" idx="12"/>
          </p:nvPr>
        </p:nvSpPr>
        <p:spPr>
          <a:ln/>
        </p:spPr>
        <p:txBody>
          <a:bodyPr/>
          <a:lstStyle>
            <a:lvl1pPr>
              <a:defRPr/>
            </a:lvl1pPr>
          </a:lstStyle>
          <a:p>
            <a:pPr>
              <a:defRPr/>
            </a:pPr>
            <a:fld id="{187302F4-DF2D-D94E-A254-83CAD2AF50B5}" type="slidenum">
              <a:rPr lang="en-US"/>
              <a:pPr>
                <a:defRPr/>
              </a:pPr>
              <a:t>‹#›</a:t>
            </a:fld>
            <a:endParaRPr lang="en-US"/>
          </a:p>
        </p:txBody>
      </p:sp>
    </p:spTree>
    <p:extLst>
      <p:ext uri="{BB962C8B-B14F-4D97-AF65-F5344CB8AC3E}">
        <p14:creationId xmlns:p14="http://schemas.microsoft.com/office/powerpoint/2010/main" val="3982543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61617D47-B066-404E-8EBB-2D0943B535F0}" type="slidenum">
              <a:rPr lang="en-US"/>
              <a:pPr>
                <a:defRPr/>
              </a:pPr>
              <a:t>‹#›</a:t>
            </a:fld>
            <a:endParaRPr lang="en-US"/>
          </a:p>
        </p:txBody>
      </p:sp>
    </p:spTree>
    <p:extLst>
      <p:ext uri="{BB962C8B-B14F-4D97-AF65-F5344CB8AC3E}">
        <p14:creationId xmlns:p14="http://schemas.microsoft.com/office/powerpoint/2010/main" val="111460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B213D030-B3B9-5E42-8D43-5D4CE32C4048}" type="slidenum">
              <a:rPr lang="en-US"/>
              <a:pPr>
                <a:defRPr/>
              </a:pPr>
              <a:t>‹#›</a:t>
            </a:fld>
            <a:endParaRPr lang="en-US"/>
          </a:p>
        </p:txBody>
      </p:sp>
    </p:spTree>
    <p:extLst>
      <p:ext uri="{BB962C8B-B14F-4D97-AF65-F5344CB8AC3E}">
        <p14:creationId xmlns:p14="http://schemas.microsoft.com/office/powerpoint/2010/main" val="876463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2133600" y="2286000"/>
            <a:ext cx="6400800" cy="1143000"/>
          </a:xfrm>
        </p:spPr>
        <p:txBody>
          <a:bodyPr/>
          <a:lstStyle>
            <a:lvl1pPr algn="ctr">
              <a:defRPr/>
            </a:lvl1pPr>
          </a:lstStyle>
          <a:p>
            <a:r>
              <a:rPr lang="en-US"/>
              <a:t>Click to edit Master title style</a:t>
            </a:r>
          </a:p>
        </p:txBody>
      </p:sp>
      <p:sp>
        <p:nvSpPr>
          <p:cNvPr id="25603" name="Rectangle 1027"/>
          <p:cNvSpPr>
            <a:spLocks noGrp="1" noChangeArrowheads="1"/>
          </p:cNvSpPr>
          <p:nvPr>
            <p:ph type="subTitle" idx="1"/>
          </p:nvPr>
        </p:nvSpPr>
        <p:spPr>
          <a:xfrm>
            <a:off x="2133600" y="3886200"/>
            <a:ext cx="6400800" cy="1752600"/>
          </a:xfrm>
        </p:spPr>
        <p:txBody>
          <a:bodyPr/>
          <a:lstStyle>
            <a:lvl1pPr marL="0" indent="0" algn="ctr">
              <a:buFont typeface="Wingdings" charset="2"/>
              <a:buNone/>
              <a:defRPr sz="2800"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1D040-C1ED-9744-A489-2076CED529EE}" type="slidenum">
              <a:rPr lang="en-US"/>
              <a:pPr>
                <a:defRPr/>
              </a:pPr>
              <a:t>‹#›</a:t>
            </a:fld>
            <a:endParaRPr lang="en-US"/>
          </a:p>
        </p:txBody>
      </p:sp>
    </p:spTree>
    <p:extLst>
      <p:ext uri="{BB962C8B-B14F-4D97-AF65-F5344CB8AC3E}">
        <p14:creationId xmlns:p14="http://schemas.microsoft.com/office/powerpoint/2010/main" val="33740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86BD8B-27FA-4D48-BBFD-0A5F0E640C04}" type="slidenum">
              <a:rPr lang="en-US"/>
              <a:pPr>
                <a:defRPr/>
              </a:pPr>
              <a:t>‹#›</a:t>
            </a:fld>
            <a:endParaRPr lang="en-US"/>
          </a:p>
        </p:txBody>
      </p:sp>
    </p:spTree>
    <p:extLst>
      <p:ext uri="{BB962C8B-B14F-4D97-AF65-F5344CB8AC3E}">
        <p14:creationId xmlns:p14="http://schemas.microsoft.com/office/powerpoint/2010/main" val="195447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14CC10-B7AB-7B4E-867A-5C07D6C0A0E0}" type="slidenum">
              <a:rPr lang="en-US"/>
              <a:pPr>
                <a:defRPr/>
              </a:pPr>
              <a:t>‹#›</a:t>
            </a:fld>
            <a:endParaRPr lang="en-US"/>
          </a:p>
        </p:txBody>
      </p:sp>
    </p:spTree>
    <p:extLst>
      <p:ext uri="{BB962C8B-B14F-4D97-AF65-F5344CB8AC3E}">
        <p14:creationId xmlns:p14="http://schemas.microsoft.com/office/powerpoint/2010/main" val="23863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1752600" y="1295400"/>
            <a:ext cx="3505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410200" y="1295400"/>
            <a:ext cx="3505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DF7BFB-3121-FC42-973B-A942ABA6ACBF}" type="slidenum">
              <a:rPr lang="en-US"/>
              <a:pPr>
                <a:defRPr/>
              </a:pPr>
              <a:t>‹#›</a:t>
            </a:fld>
            <a:endParaRPr lang="en-US"/>
          </a:p>
        </p:txBody>
      </p:sp>
    </p:spTree>
    <p:extLst>
      <p:ext uri="{BB962C8B-B14F-4D97-AF65-F5344CB8AC3E}">
        <p14:creationId xmlns:p14="http://schemas.microsoft.com/office/powerpoint/2010/main" val="78709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51BBF1-1DD7-D34E-9831-7867711BF014}" type="slidenum">
              <a:rPr lang="en-US"/>
              <a:pPr>
                <a:defRPr/>
              </a:pPr>
              <a:t>‹#›</a:t>
            </a:fld>
            <a:endParaRPr lang="en-US"/>
          </a:p>
        </p:txBody>
      </p:sp>
    </p:spTree>
    <p:extLst>
      <p:ext uri="{BB962C8B-B14F-4D97-AF65-F5344CB8AC3E}">
        <p14:creationId xmlns:p14="http://schemas.microsoft.com/office/powerpoint/2010/main" val="3492457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0E53D0-C718-C348-8589-F2A276D0140F}" type="slidenum">
              <a:rPr lang="en-US"/>
              <a:pPr>
                <a:defRPr/>
              </a:pPr>
              <a:t>‹#›</a:t>
            </a:fld>
            <a:endParaRPr lang="en-US"/>
          </a:p>
        </p:txBody>
      </p:sp>
    </p:spTree>
    <p:extLst>
      <p:ext uri="{BB962C8B-B14F-4D97-AF65-F5344CB8AC3E}">
        <p14:creationId xmlns:p14="http://schemas.microsoft.com/office/powerpoint/2010/main" val="229235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41B4BB-D3B7-CD48-A4D2-972D11BE6024}" type="slidenum">
              <a:rPr lang="en-US"/>
              <a:pPr>
                <a:defRPr/>
              </a:pPr>
              <a:t>‹#›</a:t>
            </a:fld>
            <a:endParaRPr lang="en-US"/>
          </a:p>
        </p:txBody>
      </p:sp>
    </p:spTree>
    <p:extLst>
      <p:ext uri="{BB962C8B-B14F-4D97-AF65-F5344CB8AC3E}">
        <p14:creationId xmlns:p14="http://schemas.microsoft.com/office/powerpoint/2010/main" val="361417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4FA8060-F323-E149-BF2C-1BE1522F4A7C}" type="slidenum">
              <a:rPr lang="en-US"/>
              <a:pPr>
                <a:defRPr/>
              </a:pPr>
              <a:t>‹#›</a:t>
            </a:fld>
            <a:endParaRPr lang="en-US"/>
          </a:p>
        </p:txBody>
      </p:sp>
    </p:spTree>
    <p:extLst>
      <p:ext uri="{BB962C8B-B14F-4D97-AF65-F5344CB8AC3E}">
        <p14:creationId xmlns:p14="http://schemas.microsoft.com/office/powerpoint/2010/main" val="290707426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60F558-8F3A-7941-973C-6617731F15D3}" type="slidenum">
              <a:rPr lang="en-US"/>
              <a:pPr>
                <a:defRPr/>
              </a:pPr>
              <a:t>‹#›</a:t>
            </a:fld>
            <a:endParaRPr lang="en-US"/>
          </a:p>
        </p:txBody>
      </p:sp>
    </p:spTree>
    <p:extLst>
      <p:ext uri="{BB962C8B-B14F-4D97-AF65-F5344CB8AC3E}">
        <p14:creationId xmlns:p14="http://schemas.microsoft.com/office/powerpoint/2010/main" val="42618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E2AC8-7DA0-9946-ADF2-EE525435B80A}" type="slidenum">
              <a:rPr lang="en-US"/>
              <a:pPr>
                <a:defRPr/>
              </a:pPr>
              <a:t>‹#›</a:t>
            </a:fld>
            <a:endParaRPr lang="en-US"/>
          </a:p>
        </p:txBody>
      </p:sp>
    </p:spTree>
    <p:extLst>
      <p:ext uri="{BB962C8B-B14F-4D97-AF65-F5344CB8AC3E}">
        <p14:creationId xmlns:p14="http://schemas.microsoft.com/office/powerpoint/2010/main" val="1472459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CA692-77D3-5A45-BE8E-2E6DC5EAEEBA}" type="slidenum">
              <a:rPr lang="en-US"/>
              <a:pPr>
                <a:defRPr/>
              </a:pPr>
              <a:t>‹#›</a:t>
            </a:fld>
            <a:endParaRPr lang="en-US"/>
          </a:p>
        </p:txBody>
      </p:sp>
    </p:spTree>
    <p:extLst>
      <p:ext uri="{BB962C8B-B14F-4D97-AF65-F5344CB8AC3E}">
        <p14:creationId xmlns:p14="http://schemas.microsoft.com/office/powerpoint/2010/main" val="253202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3988"/>
            <a:ext cx="1790700" cy="5942012"/>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1752600" y="153988"/>
            <a:ext cx="5219700"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20C71-6F4E-1648-8023-59B9BA2A1F1A}" type="slidenum">
              <a:rPr lang="en-US"/>
              <a:pPr>
                <a:defRPr/>
              </a:pPr>
              <a:t>‹#›</a:t>
            </a:fld>
            <a:endParaRPr lang="en-US"/>
          </a:p>
        </p:txBody>
      </p:sp>
    </p:spTree>
    <p:extLst>
      <p:ext uri="{BB962C8B-B14F-4D97-AF65-F5344CB8AC3E}">
        <p14:creationId xmlns:p14="http://schemas.microsoft.com/office/powerpoint/2010/main" val="1894628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lvl1pPr algn="r">
              <a:defRPr/>
            </a:lvl1pPr>
          </a:lstStyle>
          <a:p>
            <a:r>
              <a:rPr lang="en-US"/>
              <a:t>Click to edit Master title style</a:t>
            </a:r>
          </a:p>
        </p:txBody>
      </p:sp>
      <p:sp>
        <p:nvSpPr>
          <p:cNvPr id="19459" name="Rectangle 3"/>
          <p:cNvSpPr>
            <a:spLocks noGrp="1" noChangeArrowheads="1"/>
          </p:cNvSpPr>
          <p:nvPr>
            <p:ph type="subTitle" idx="1"/>
          </p:nvPr>
        </p:nvSpPr>
        <p:spPr>
          <a:xfrm>
            <a:off x="2057400" y="3810000"/>
            <a:ext cx="6400800" cy="1752600"/>
          </a:xfrm>
        </p:spPr>
        <p:txBody>
          <a:bodyPr/>
          <a:lstStyle>
            <a:lvl1pPr marL="0" indent="0" algn="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92F76B-71F5-C843-9689-574C597F8A15}" type="slidenum">
              <a:rPr lang="en-US"/>
              <a:pPr>
                <a:defRPr/>
              </a:pPr>
              <a:t>‹#›</a:t>
            </a:fld>
            <a:endParaRPr lang="en-US"/>
          </a:p>
        </p:txBody>
      </p:sp>
    </p:spTree>
    <p:extLst>
      <p:ext uri="{BB962C8B-B14F-4D97-AF65-F5344CB8AC3E}">
        <p14:creationId xmlns:p14="http://schemas.microsoft.com/office/powerpoint/2010/main" val="142194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3B2EC4-27D2-D843-B103-1E648EA98B28}" type="slidenum">
              <a:rPr lang="en-US"/>
              <a:pPr>
                <a:defRPr/>
              </a:pPr>
              <a:t>‹#›</a:t>
            </a:fld>
            <a:endParaRPr lang="en-US"/>
          </a:p>
        </p:txBody>
      </p:sp>
    </p:spTree>
    <p:extLst>
      <p:ext uri="{BB962C8B-B14F-4D97-AF65-F5344CB8AC3E}">
        <p14:creationId xmlns:p14="http://schemas.microsoft.com/office/powerpoint/2010/main" val="878789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8374A-5DD2-1D4E-B4D2-5E72BBC3C3B0}" type="slidenum">
              <a:rPr lang="en-US"/>
              <a:pPr>
                <a:defRPr/>
              </a:pPr>
              <a:t>‹#›</a:t>
            </a:fld>
            <a:endParaRPr lang="en-US"/>
          </a:p>
        </p:txBody>
      </p:sp>
    </p:spTree>
    <p:extLst>
      <p:ext uri="{BB962C8B-B14F-4D97-AF65-F5344CB8AC3E}">
        <p14:creationId xmlns:p14="http://schemas.microsoft.com/office/powerpoint/2010/main" val="2430314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D274E9-0700-3F4C-8A87-AFA000446072}" type="slidenum">
              <a:rPr lang="en-US"/>
              <a:pPr>
                <a:defRPr/>
              </a:pPr>
              <a:t>‹#›</a:t>
            </a:fld>
            <a:endParaRPr lang="en-US"/>
          </a:p>
        </p:txBody>
      </p:sp>
    </p:spTree>
    <p:extLst>
      <p:ext uri="{BB962C8B-B14F-4D97-AF65-F5344CB8AC3E}">
        <p14:creationId xmlns:p14="http://schemas.microsoft.com/office/powerpoint/2010/main" val="3892518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9E8D85-19F9-6142-B9EE-8ABCD516D96C}" type="slidenum">
              <a:rPr lang="en-US"/>
              <a:pPr>
                <a:defRPr/>
              </a:pPr>
              <a:t>‹#›</a:t>
            </a:fld>
            <a:endParaRPr lang="en-US"/>
          </a:p>
        </p:txBody>
      </p:sp>
    </p:spTree>
    <p:extLst>
      <p:ext uri="{BB962C8B-B14F-4D97-AF65-F5344CB8AC3E}">
        <p14:creationId xmlns:p14="http://schemas.microsoft.com/office/powerpoint/2010/main" val="374679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3AEAB9-651B-224D-AE03-C6C7919E8A56}" type="slidenum">
              <a:rPr lang="en-US"/>
              <a:pPr>
                <a:defRPr/>
              </a:pPr>
              <a:t>‹#›</a:t>
            </a:fld>
            <a:endParaRPr lang="en-US"/>
          </a:p>
        </p:txBody>
      </p:sp>
    </p:spTree>
    <p:extLst>
      <p:ext uri="{BB962C8B-B14F-4D97-AF65-F5344CB8AC3E}">
        <p14:creationId xmlns:p14="http://schemas.microsoft.com/office/powerpoint/2010/main" val="180551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05D44B-1C10-CE4D-86F9-E4AA4A733364}" type="slidenum">
              <a:rPr lang="en-US"/>
              <a:pPr>
                <a:defRPr/>
              </a:pPr>
              <a:t>‹#›</a:t>
            </a:fld>
            <a:endParaRPr lang="en-US"/>
          </a:p>
        </p:txBody>
      </p:sp>
    </p:spTree>
    <p:extLst>
      <p:ext uri="{BB962C8B-B14F-4D97-AF65-F5344CB8AC3E}">
        <p14:creationId xmlns:p14="http://schemas.microsoft.com/office/powerpoint/2010/main" val="138574504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43CA41-73E3-1D48-92F6-5265088E5248}" type="slidenum">
              <a:rPr lang="en-US"/>
              <a:pPr>
                <a:defRPr/>
              </a:pPr>
              <a:t>‹#›</a:t>
            </a:fld>
            <a:endParaRPr lang="en-US"/>
          </a:p>
        </p:txBody>
      </p:sp>
    </p:spTree>
    <p:extLst>
      <p:ext uri="{BB962C8B-B14F-4D97-AF65-F5344CB8AC3E}">
        <p14:creationId xmlns:p14="http://schemas.microsoft.com/office/powerpoint/2010/main" val="608162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A7661-E828-714C-B2FA-CD4C6F044820}" type="slidenum">
              <a:rPr lang="en-US"/>
              <a:pPr>
                <a:defRPr/>
              </a:pPr>
              <a:t>‹#›</a:t>
            </a:fld>
            <a:endParaRPr lang="en-US"/>
          </a:p>
        </p:txBody>
      </p:sp>
    </p:spTree>
    <p:extLst>
      <p:ext uri="{BB962C8B-B14F-4D97-AF65-F5344CB8AC3E}">
        <p14:creationId xmlns:p14="http://schemas.microsoft.com/office/powerpoint/2010/main" val="3192647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E0F29C-EAF2-FC4F-9695-6CA54B8C9B40}" type="slidenum">
              <a:rPr lang="en-US"/>
              <a:pPr>
                <a:defRPr/>
              </a:pPr>
              <a:t>‹#›</a:t>
            </a:fld>
            <a:endParaRPr lang="en-US"/>
          </a:p>
        </p:txBody>
      </p:sp>
    </p:spTree>
    <p:extLst>
      <p:ext uri="{BB962C8B-B14F-4D97-AF65-F5344CB8AC3E}">
        <p14:creationId xmlns:p14="http://schemas.microsoft.com/office/powerpoint/2010/main" val="3423561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35CA8A-CB67-134F-BD0E-48B2396D746D}" type="slidenum">
              <a:rPr lang="en-US"/>
              <a:pPr>
                <a:defRPr/>
              </a:pPr>
              <a:t>‹#›</a:t>
            </a:fld>
            <a:endParaRPr lang="en-US"/>
          </a:p>
        </p:txBody>
      </p:sp>
    </p:spTree>
    <p:extLst>
      <p:ext uri="{BB962C8B-B14F-4D97-AF65-F5344CB8AC3E}">
        <p14:creationId xmlns:p14="http://schemas.microsoft.com/office/powerpoint/2010/main" val="200923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4F169-252A-7843-B2F9-D7CDD5C720E5}" type="slidenum">
              <a:rPr lang="en-US"/>
              <a:pPr>
                <a:defRPr/>
              </a:pPr>
              <a:t>‹#›</a:t>
            </a:fld>
            <a:endParaRPr lang="en-US"/>
          </a:p>
        </p:txBody>
      </p:sp>
    </p:spTree>
    <p:extLst>
      <p:ext uri="{BB962C8B-B14F-4D97-AF65-F5344CB8AC3E}">
        <p14:creationId xmlns:p14="http://schemas.microsoft.com/office/powerpoint/2010/main" val="2178543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32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2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F40947DD-7F9D-084B-880F-D7834B769053}" type="slidenum">
              <a:rPr lang="en-US"/>
              <a:pPr>
                <a:defRPr/>
              </a:pPr>
              <a:t>‹#›</a:t>
            </a:fld>
            <a:endParaRPr lang="en-US"/>
          </a:p>
        </p:txBody>
      </p:sp>
    </p:spTree>
    <p:extLst>
      <p:ext uri="{BB962C8B-B14F-4D97-AF65-F5344CB8AC3E}">
        <p14:creationId xmlns:p14="http://schemas.microsoft.com/office/powerpoint/2010/main" val="2595744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27733E-632D-C648-BD99-6851F9FF931E}" type="slidenum">
              <a:rPr lang="en-US"/>
              <a:pPr>
                <a:defRPr/>
              </a:pPr>
              <a:t>‹#›</a:t>
            </a:fld>
            <a:endParaRPr lang="en-US"/>
          </a:p>
        </p:txBody>
      </p:sp>
    </p:spTree>
    <p:extLst>
      <p:ext uri="{BB962C8B-B14F-4D97-AF65-F5344CB8AC3E}">
        <p14:creationId xmlns:p14="http://schemas.microsoft.com/office/powerpoint/2010/main" val="2481076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51CB932-87D7-8A4F-9C47-C4475E93DBE9}" type="slidenum">
              <a:rPr lang="en-US"/>
              <a:pPr>
                <a:defRPr/>
              </a:pPr>
              <a:t>‹#›</a:t>
            </a:fld>
            <a:endParaRPr lang="en-US"/>
          </a:p>
        </p:txBody>
      </p:sp>
    </p:spTree>
    <p:extLst>
      <p:ext uri="{BB962C8B-B14F-4D97-AF65-F5344CB8AC3E}">
        <p14:creationId xmlns:p14="http://schemas.microsoft.com/office/powerpoint/2010/main" val="45226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5152E41-F24E-C041-94F6-CB48616BCBE8}" type="slidenum">
              <a:rPr lang="en-US"/>
              <a:pPr>
                <a:defRPr/>
              </a:pPr>
              <a:t>‹#›</a:t>
            </a:fld>
            <a:endParaRPr lang="en-US"/>
          </a:p>
        </p:txBody>
      </p:sp>
    </p:spTree>
    <p:extLst>
      <p:ext uri="{BB962C8B-B14F-4D97-AF65-F5344CB8AC3E}">
        <p14:creationId xmlns:p14="http://schemas.microsoft.com/office/powerpoint/2010/main" val="3238793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D15D4059-22A8-0B43-A899-382B89ACDEE8}" type="slidenum">
              <a:rPr lang="en-US"/>
              <a:pPr>
                <a:defRPr/>
              </a:pPr>
              <a:t>‹#›</a:t>
            </a:fld>
            <a:endParaRPr lang="en-US"/>
          </a:p>
        </p:txBody>
      </p:sp>
    </p:spTree>
    <p:extLst>
      <p:ext uri="{BB962C8B-B14F-4D97-AF65-F5344CB8AC3E}">
        <p14:creationId xmlns:p14="http://schemas.microsoft.com/office/powerpoint/2010/main" val="11827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9172361-C125-684D-AC88-82CFD5E0F4D4}" type="slidenum">
              <a:rPr lang="en-US"/>
              <a:pPr>
                <a:defRPr/>
              </a:pPr>
              <a:t>‹#›</a:t>
            </a:fld>
            <a:endParaRPr lang="en-US"/>
          </a:p>
        </p:txBody>
      </p:sp>
    </p:spTree>
    <p:extLst>
      <p:ext uri="{BB962C8B-B14F-4D97-AF65-F5344CB8AC3E}">
        <p14:creationId xmlns:p14="http://schemas.microsoft.com/office/powerpoint/2010/main" val="3233874000"/>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1F0F20A7-FECD-6E44-B0B1-3D2B2B250CA3}" type="slidenum">
              <a:rPr lang="en-US"/>
              <a:pPr>
                <a:defRPr/>
              </a:pPr>
              <a:t>‹#›</a:t>
            </a:fld>
            <a:endParaRPr lang="en-US"/>
          </a:p>
        </p:txBody>
      </p:sp>
    </p:spTree>
    <p:extLst>
      <p:ext uri="{BB962C8B-B14F-4D97-AF65-F5344CB8AC3E}">
        <p14:creationId xmlns:p14="http://schemas.microsoft.com/office/powerpoint/2010/main" val="598935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1EAA281D-BB62-DB44-A9A8-0749BC3665AF}" type="slidenum">
              <a:rPr lang="en-US"/>
              <a:pPr>
                <a:defRPr/>
              </a:pPr>
              <a:t>‹#›</a:t>
            </a:fld>
            <a:endParaRPr lang="en-US"/>
          </a:p>
        </p:txBody>
      </p:sp>
    </p:spTree>
    <p:extLst>
      <p:ext uri="{BB962C8B-B14F-4D97-AF65-F5344CB8AC3E}">
        <p14:creationId xmlns:p14="http://schemas.microsoft.com/office/powerpoint/2010/main" val="1344339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61CD8FC-5105-354F-9E09-3F3C3C2BEE1B}" type="slidenum">
              <a:rPr lang="en-US"/>
              <a:pPr>
                <a:defRPr/>
              </a:pPr>
              <a:t>‹#›</a:t>
            </a:fld>
            <a:endParaRPr lang="en-US"/>
          </a:p>
        </p:txBody>
      </p:sp>
    </p:spTree>
    <p:extLst>
      <p:ext uri="{BB962C8B-B14F-4D97-AF65-F5344CB8AC3E}">
        <p14:creationId xmlns:p14="http://schemas.microsoft.com/office/powerpoint/2010/main" val="107049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B24C579-232D-854E-A65A-C79D296ADEAD}" type="slidenum">
              <a:rPr lang="en-US"/>
              <a:pPr>
                <a:defRPr/>
              </a:pPr>
              <a:t>‹#›</a:t>
            </a:fld>
            <a:endParaRPr lang="en-US"/>
          </a:p>
        </p:txBody>
      </p:sp>
    </p:spTree>
    <p:extLst>
      <p:ext uri="{BB962C8B-B14F-4D97-AF65-F5344CB8AC3E}">
        <p14:creationId xmlns:p14="http://schemas.microsoft.com/office/powerpoint/2010/main" val="3424512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0A3B834-3CD7-FC41-99F8-5C74A386BD23}" type="slidenum">
              <a:rPr lang="en-US"/>
              <a:pPr>
                <a:defRPr/>
              </a:pPr>
              <a:t>‹#›</a:t>
            </a:fld>
            <a:endParaRPr lang="en-US"/>
          </a:p>
        </p:txBody>
      </p:sp>
    </p:spTree>
    <p:extLst>
      <p:ext uri="{BB962C8B-B14F-4D97-AF65-F5344CB8AC3E}">
        <p14:creationId xmlns:p14="http://schemas.microsoft.com/office/powerpoint/2010/main" val="3674692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BD22DCF-9A5F-5743-B81F-05CA1315689F}" type="slidenum">
              <a:rPr lang="en-US"/>
              <a:pPr>
                <a:defRPr/>
              </a:pPr>
              <a:t>‹#›</a:t>
            </a:fld>
            <a:endParaRPr lang="en-US"/>
          </a:p>
        </p:txBody>
      </p:sp>
    </p:spTree>
    <p:extLst>
      <p:ext uri="{BB962C8B-B14F-4D97-AF65-F5344CB8AC3E}">
        <p14:creationId xmlns:p14="http://schemas.microsoft.com/office/powerpoint/2010/main" val="3864065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SG">
                <a:ea typeface="ＭＳ Ｐゴシック"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C5453885-D0E5-BB40-8976-05670EBAFC49}" type="slidenum">
              <a:rPr lang="en-US"/>
              <a:pPr>
                <a:defRPr/>
              </a:pPr>
              <a:t>‹#›</a:t>
            </a:fld>
            <a:endParaRPr lang="en-US"/>
          </a:p>
        </p:txBody>
      </p:sp>
    </p:spTree>
    <p:extLst>
      <p:ext uri="{BB962C8B-B14F-4D97-AF65-F5344CB8AC3E}">
        <p14:creationId xmlns:p14="http://schemas.microsoft.com/office/powerpoint/2010/main" val="1242287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779134D-810C-304F-A5B7-335F577C3D94}" type="slidenum">
              <a:rPr lang="en-US"/>
              <a:pPr>
                <a:defRPr/>
              </a:pPr>
              <a:t>‹#›</a:t>
            </a:fld>
            <a:endParaRPr lang="en-US"/>
          </a:p>
        </p:txBody>
      </p:sp>
    </p:spTree>
    <p:extLst>
      <p:ext uri="{BB962C8B-B14F-4D97-AF65-F5344CB8AC3E}">
        <p14:creationId xmlns:p14="http://schemas.microsoft.com/office/powerpoint/2010/main" val="240640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D24068C-BDE4-794E-89D7-EC1BF1ECE875}" type="slidenum">
              <a:rPr lang="en-US"/>
              <a:pPr>
                <a:defRPr/>
              </a:pPr>
              <a:t>‹#›</a:t>
            </a:fld>
            <a:endParaRPr lang="en-US"/>
          </a:p>
        </p:txBody>
      </p:sp>
    </p:spTree>
    <p:extLst>
      <p:ext uri="{BB962C8B-B14F-4D97-AF65-F5344CB8AC3E}">
        <p14:creationId xmlns:p14="http://schemas.microsoft.com/office/powerpoint/2010/main" val="3946115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A58DBAA-5656-8F42-A028-499045E96673}" type="slidenum">
              <a:rPr lang="en-US"/>
              <a:pPr>
                <a:defRPr/>
              </a:pPr>
              <a:t>‹#›</a:t>
            </a:fld>
            <a:endParaRPr lang="en-US"/>
          </a:p>
        </p:txBody>
      </p:sp>
    </p:spTree>
    <p:extLst>
      <p:ext uri="{BB962C8B-B14F-4D97-AF65-F5344CB8AC3E}">
        <p14:creationId xmlns:p14="http://schemas.microsoft.com/office/powerpoint/2010/main" val="231867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3FAE9AB-F875-7649-B43A-6C3F7780B73D}" type="slidenum">
              <a:rPr lang="en-US"/>
              <a:pPr>
                <a:defRPr/>
              </a:pPr>
              <a:t>‹#›</a:t>
            </a:fld>
            <a:endParaRPr lang="en-US"/>
          </a:p>
        </p:txBody>
      </p:sp>
    </p:spTree>
    <p:extLst>
      <p:ext uri="{BB962C8B-B14F-4D97-AF65-F5344CB8AC3E}">
        <p14:creationId xmlns:p14="http://schemas.microsoft.com/office/powerpoint/2010/main" val="209228464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97BEE462-5DCE-9F40-BE43-423F92F232F4}" type="slidenum">
              <a:rPr lang="en-US"/>
              <a:pPr>
                <a:defRPr/>
              </a:pPr>
              <a:t>‹#›</a:t>
            </a:fld>
            <a:endParaRPr lang="en-US"/>
          </a:p>
        </p:txBody>
      </p:sp>
    </p:spTree>
    <p:extLst>
      <p:ext uri="{BB962C8B-B14F-4D97-AF65-F5344CB8AC3E}">
        <p14:creationId xmlns:p14="http://schemas.microsoft.com/office/powerpoint/2010/main" val="425378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33F1199-CB54-324A-9E39-796BE4ED3C27}" type="slidenum">
              <a:rPr lang="en-US"/>
              <a:pPr>
                <a:defRPr/>
              </a:pPr>
              <a:t>‹#›</a:t>
            </a:fld>
            <a:endParaRPr lang="en-US"/>
          </a:p>
        </p:txBody>
      </p:sp>
    </p:spTree>
    <p:extLst>
      <p:ext uri="{BB962C8B-B14F-4D97-AF65-F5344CB8AC3E}">
        <p14:creationId xmlns:p14="http://schemas.microsoft.com/office/powerpoint/2010/main" val="2809832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AF6FE9D-A29F-F349-BBBC-C047E8065D51}" type="slidenum">
              <a:rPr lang="en-US"/>
              <a:pPr>
                <a:defRPr/>
              </a:pPr>
              <a:t>‹#›</a:t>
            </a:fld>
            <a:endParaRPr lang="en-US"/>
          </a:p>
        </p:txBody>
      </p:sp>
    </p:spTree>
    <p:extLst>
      <p:ext uri="{BB962C8B-B14F-4D97-AF65-F5344CB8AC3E}">
        <p14:creationId xmlns:p14="http://schemas.microsoft.com/office/powerpoint/2010/main" val="1502054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DD500A-D7BE-A046-93C2-294E13A1354C}" type="slidenum">
              <a:rPr lang="en-US"/>
              <a:pPr>
                <a:defRPr/>
              </a:pPr>
              <a:t>‹#›</a:t>
            </a:fld>
            <a:endParaRPr lang="en-US"/>
          </a:p>
        </p:txBody>
      </p:sp>
    </p:spTree>
    <p:extLst>
      <p:ext uri="{BB962C8B-B14F-4D97-AF65-F5344CB8AC3E}">
        <p14:creationId xmlns:p14="http://schemas.microsoft.com/office/powerpoint/2010/main" val="4284636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C434CD1-7BAD-E849-B8CB-E6D44B01F535}" type="slidenum">
              <a:rPr lang="en-US"/>
              <a:pPr>
                <a:defRPr/>
              </a:pPr>
              <a:t>‹#›</a:t>
            </a:fld>
            <a:endParaRPr lang="en-US"/>
          </a:p>
        </p:txBody>
      </p:sp>
    </p:spTree>
    <p:extLst>
      <p:ext uri="{BB962C8B-B14F-4D97-AF65-F5344CB8AC3E}">
        <p14:creationId xmlns:p14="http://schemas.microsoft.com/office/powerpoint/2010/main" val="401644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F71774-9DD5-1B45-9945-BFD897BEB15D}" type="slidenum">
              <a:rPr lang="en-US"/>
              <a:pPr>
                <a:defRPr/>
              </a:pPr>
              <a:t>‹#›</a:t>
            </a:fld>
            <a:endParaRPr lang="en-US"/>
          </a:p>
        </p:txBody>
      </p:sp>
    </p:spTree>
    <p:extLst>
      <p:ext uri="{BB962C8B-B14F-4D97-AF65-F5344CB8AC3E}">
        <p14:creationId xmlns:p14="http://schemas.microsoft.com/office/powerpoint/2010/main" val="1179225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AE4C43F-7B97-3E42-9E24-27A39476CC73}" type="slidenum">
              <a:rPr lang="en-US"/>
              <a:pPr>
                <a:defRPr/>
              </a:pPr>
              <a:t>‹#›</a:t>
            </a:fld>
            <a:endParaRPr lang="en-US"/>
          </a:p>
        </p:txBody>
      </p:sp>
    </p:spTree>
    <p:extLst>
      <p:ext uri="{BB962C8B-B14F-4D97-AF65-F5344CB8AC3E}">
        <p14:creationId xmlns:p14="http://schemas.microsoft.com/office/powerpoint/2010/main" val="1514079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817C210-DAAB-3048-9F65-0E920F2D5AA2}" type="slidenum">
              <a:rPr lang="en-US"/>
              <a:pPr>
                <a:defRPr/>
              </a:pPr>
              <a:t>‹#›</a:t>
            </a:fld>
            <a:endParaRPr lang="en-US"/>
          </a:p>
        </p:txBody>
      </p:sp>
    </p:spTree>
    <p:extLst>
      <p:ext uri="{BB962C8B-B14F-4D97-AF65-F5344CB8AC3E}">
        <p14:creationId xmlns:p14="http://schemas.microsoft.com/office/powerpoint/2010/main" val="1134683507"/>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C808BF3-B418-DC46-A89A-24A247D67FD8}" type="slidenum">
              <a:rPr lang="en-US"/>
              <a:pPr>
                <a:defRPr/>
              </a:pPr>
              <a:t>‹#›</a:t>
            </a:fld>
            <a:endParaRPr lang="en-US"/>
          </a:p>
        </p:txBody>
      </p:sp>
    </p:spTree>
    <p:extLst>
      <p:ext uri="{BB962C8B-B14F-4D97-AF65-F5344CB8AC3E}">
        <p14:creationId xmlns:p14="http://schemas.microsoft.com/office/powerpoint/2010/main" val="176287166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334AB77-A68F-7B4C-A752-3BA9A8957FED}" type="slidenum">
              <a:rPr lang="en-US"/>
              <a:pPr>
                <a:defRPr/>
              </a:pPr>
              <a:t>‹#›</a:t>
            </a:fld>
            <a:endParaRPr lang="en-US"/>
          </a:p>
        </p:txBody>
      </p:sp>
    </p:spTree>
    <p:extLst>
      <p:ext uri="{BB962C8B-B14F-4D97-AF65-F5344CB8AC3E}">
        <p14:creationId xmlns:p14="http://schemas.microsoft.com/office/powerpoint/2010/main" val="157891715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mn-cs"/>
              </a:defRPr>
            </a:lvl1pPr>
          </a:lstStyle>
          <a:p>
            <a:pPr>
              <a:defRPr/>
            </a:pPr>
            <a:endParaRPr lang="en-US"/>
          </a:p>
        </p:txBody>
      </p:sp>
      <p:sp>
        <p:nvSpPr>
          <p:cNvPr id="3277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mn-cs"/>
              </a:defRPr>
            </a:lvl1pPr>
          </a:lstStyle>
          <a:p>
            <a:pPr>
              <a:defRPr/>
            </a:pPr>
            <a:endParaRPr lang="en-US"/>
          </a:p>
        </p:txBody>
      </p:sp>
      <p:sp>
        <p:nvSpPr>
          <p:cNvPr id="3277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charset="0"/>
              </a:defRPr>
            </a:lvl1pPr>
          </a:lstStyle>
          <a:p>
            <a:pPr>
              <a:defRPr/>
            </a:pPr>
            <a:fld id="{BE86F568-2CEF-0A4D-B607-B04CBC159B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1026"/>
          <p:cNvGrpSpPr>
            <a:grpSpLocks/>
          </p:cNvGrpSpPr>
          <p:nvPr/>
        </p:nvGrpSpPr>
        <p:grpSpPr bwMode="auto">
          <a:xfrm>
            <a:off x="0" y="0"/>
            <a:ext cx="8839200" cy="6858000"/>
            <a:chOff x="0" y="0"/>
            <a:chExt cx="5568" cy="4320"/>
          </a:xfrm>
        </p:grpSpPr>
        <p:grpSp>
          <p:nvGrpSpPr>
            <p:cNvPr id="13320" name="Group 1027"/>
            <p:cNvGrpSpPr>
              <a:grpSpLocks/>
            </p:cNvGrpSpPr>
            <p:nvPr userDrawn="1"/>
          </p:nvGrpSpPr>
          <p:grpSpPr bwMode="auto">
            <a:xfrm>
              <a:off x="0" y="0"/>
              <a:ext cx="3216" cy="3072"/>
              <a:chOff x="0" y="0"/>
              <a:chExt cx="2928" cy="2784"/>
            </a:xfrm>
          </p:grpSpPr>
          <p:sp>
            <p:nvSpPr>
              <p:cNvPr id="13333" name="Oval 1028"/>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4" name="Oval 1029"/>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Oval 1030"/>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6" name="Oval 1031"/>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7" name="Oval 1032"/>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321" name="Group 1033"/>
            <p:cNvGrpSpPr>
              <a:grpSpLocks/>
            </p:cNvGrpSpPr>
            <p:nvPr userDrawn="1"/>
          </p:nvGrpSpPr>
          <p:grpSpPr bwMode="auto">
            <a:xfrm>
              <a:off x="2016" y="2016"/>
              <a:ext cx="2448" cy="2304"/>
              <a:chOff x="0" y="0"/>
              <a:chExt cx="2928" cy="2784"/>
            </a:xfrm>
          </p:grpSpPr>
          <p:sp>
            <p:nvSpPr>
              <p:cNvPr id="13328" name="Oval 103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Oval 1035"/>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0" name="Oval 1036"/>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1" name="Oval 1037"/>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2" name="Oval 1038"/>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322" name="Group 1039"/>
            <p:cNvGrpSpPr>
              <a:grpSpLocks/>
            </p:cNvGrpSpPr>
            <p:nvPr userDrawn="1"/>
          </p:nvGrpSpPr>
          <p:grpSpPr bwMode="auto">
            <a:xfrm>
              <a:off x="2832" y="96"/>
              <a:ext cx="2736" cy="2592"/>
              <a:chOff x="0" y="0"/>
              <a:chExt cx="2928" cy="2784"/>
            </a:xfrm>
          </p:grpSpPr>
          <p:sp>
            <p:nvSpPr>
              <p:cNvPr id="13323" name="Oval 104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Oval 1041"/>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5" name="Oval 1042"/>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6" name="Oval 1043"/>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7" name="Oval 1044"/>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3315" name="Rectangle 104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104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95" name="Rectangle 104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mn-lt"/>
                <a:ea typeface="ＭＳ Ｐゴシック" charset="-128"/>
                <a:cs typeface="+mn-cs"/>
              </a:defRPr>
            </a:lvl1pPr>
          </a:lstStyle>
          <a:p>
            <a:pPr>
              <a:defRPr/>
            </a:pPr>
            <a:endParaRPr lang="en-US"/>
          </a:p>
        </p:txBody>
      </p:sp>
      <p:sp>
        <p:nvSpPr>
          <p:cNvPr id="28696" name="Rectangle 10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mn-lt"/>
                <a:ea typeface="ＭＳ Ｐゴシック" charset="-128"/>
                <a:cs typeface="+mn-cs"/>
              </a:defRPr>
            </a:lvl1pPr>
          </a:lstStyle>
          <a:p>
            <a:pPr>
              <a:defRPr/>
            </a:pPr>
            <a:endParaRPr lang="en-US"/>
          </a:p>
        </p:txBody>
      </p:sp>
      <p:sp>
        <p:nvSpPr>
          <p:cNvPr id="28697" name="Rectangle 104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smtClean="0">
                <a:latin typeface="Times New Roman" charset="0"/>
              </a:defRPr>
            </a:lvl1pPr>
          </a:lstStyle>
          <a:p>
            <a:pPr>
              <a:defRPr/>
            </a:pPr>
            <a:fld id="{F28B13DD-BFA3-2A45-912E-E85B7CE2B6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01"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752600" y="153988"/>
            <a:ext cx="7162800" cy="1066800"/>
          </a:xfrm>
          <a:prstGeom prst="rect">
            <a:avLst/>
          </a:prstGeom>
          <a:noFill/>
          <a:ln>
            <a:noFill/>
          </a:ln>
          <a:effectLst>
            <a:outerShdw dist="12698"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1752600" y="1295400"/>
            <a:ext cx="7162800" cy="4800600"/>
          </a:xfrm>
          <a:prstGeom prst="rect">
            <a:avLst/>
          </a:prstGeom>
          <a:noFill/>
          <a:ln>
            <a:noFill/>
          </a:ln>
          <a:effectLst>
            <a:outerShdw dist="12700"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1752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128"/>
                <a:cs typeface="+mn-cs"/>
              </a:defRPr>
            </a:lvl1pPr>
          </a:lstStyle>
          <a:p>
            <a:pPr>
              <a:defRPr/>
            </a:pPr>
            <a:endParaRPr lang="en-US"/>
          </a:p>
        </p:txBody>
      </p:sp>
      <p:sp>
        <p:nvSpPr>
          <p:cNvPr id="24581"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128"/>
                <a:cs typeface="+mn-cs"/>
              </a:defRPr>
            </a:lvl1pPr>
          </a:lstStyle>
          <a:p>
            <a:pPr>
              <a:defRPr/>
            </a:pPr>
            <a:endParaRPr lang="en-US"/>
          </a:p>
        </p:txBody>
      </p:sp>
      <p:sp>
        <p:nvSpPr>
          <p:cNvPr id="24582"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FF"/>
                </a:solidFill>
                <a:latin typeface="Times New Roman" charset="0"/>
              </a:defRPr>
            </a:lvl1pPr>
          </a:lstStyle>
          <a:p>
            <a:pPr>
              <a:defRPr/>
            </a:pPr>
            <a:fld id="{74362700-9FFB-9C4F-AE70-D97E838199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rtl="0" eaLnBrk="0" fontAlgn="base" hangingPunct="0">
        <a:spcBef>
          <a:spcPct val="0"/>
        </a:spcBef>
        <a:spcAft>
          <a:spcPct val="0"/>
        </a:spcAft>
        <a:defRPr sz="4000" i="1">
          <a:solidFill>
            <a:srgbClr val="FFFFFF"/>
          </a:solidFill>
          <a:latin typeface="+mj-lt"/>
          <a:ea typeface="+mj-ea"/>
          <a:cs typeface="ＭＳ Ｐゴシック" charset="0"/>
        </a:defRPr>
      </a:lvl1pPr>
      <a:lvl2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2pPr>
      <a:lvl3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3pPr>
      <a:lvl4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4pPr>
      <a:lvl5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5pPr>
      <a:lvl6pPr marL="457200" algn="l" rtl="0" fontAlgn="base">
        <a:spcBef>
          <a:spcPct val="0"/>
        </a:spcBef>
        <a:spcAft>
          <a:spcPct val="0"/>
        </a:spcAft>
        <a:defRPr sz="4000" i="1">
          <a:solidFill>
            <a:srgbClr val="FFFFFF"/>
          </a:solidFill>
          <a:latin typeface="Times New Roman" charset="0"/>
          <a:ea typeface="ＭＳ Ｐゴシック" charset="-128"/>
        </a:defRPr>
      </a:lvl6pPr>
      <a:lvl7pPr marL="914400" algn="l" rtl="0" fontAlgn="base">
        <a:spcBef>
          <a:spcPct val="0"/>
        </a:spcBef>
        <a:spcAft>
          <a:spcPct val="0"/>
        </a:spcAft>
        <a:defRPr sz="4000" i="1">
          <a:solidFill>
            <a:srgbClr val="FFFFFF"/>
          </a:solidFill>
          <a:latin typeface="Times New Roman" charset="0"/>
          <a:ea typeface="ＭＳ Ｐゴシック" charset="-128"/>
        </a:defRPr>
      </a:lvl7pPr>
      <a:lvl8pPr marL="1371600" algn="l" rtl="0" fontAlgn="base">
        <a:spcBef>
          <a:spcPct val="0"/>
        </a:spcBef>
        <a:spcAft>
          <a:spcPct val="0"/>
        </a:spcAft>
        <a:defRPr sz="4000" i="1">
          <a:solidFill>
            <a:srgbClr val="FFFFFF"/>
          </a:solidFill>
          <a:latin typeface="Times New Roman" charset="0"/>
          <a:ea typeface="ＭＳ Ｐゴシック" charset="-128"/>
        </a:defRPr>
      </a:lvl8pPr>
      <a:lvl9pPr marL="1828800" algn="l" rtl="0" fontAlgn="base">
        <a:spcBef>
          <a:spcPct val="0"/>
        </a:spcBef>
        <a:spcAft>
          <a:spcPct val="0"/>
        </a:spcAft>
        <a:defRPr sz="4000" i="1">
          <a:solidFill>
            <a:srgbClr val="FFFFFF"/>
          </a:solidFill>
          <a:latin typeface="Times New Roman" charset="0"/>
          <a:ea typeface="ＭＳ Ｐゴシック" charset="-128"/>
        </a:defRPr>
      </a:lvl9pPr>
    </p:titleStyle>
    <p:bodyStyle>
      <a:lvl1pPr marL="342900" indent="-342900" algn="l" rtl="0" eaLnBrk="0" fontAlgn="base" hangingPunct="0">
        <a:spcBef>
          <a:spcPct val="20000"/>
        </a:spcBef>
        <a:spcAft>
          <a:spcPct val="0"/>
        </a:spcAft>
        <a:buClr>
          <a:srgbClr val="CFBBFA"/>
        </a:buClr>
        <a:buSzPct val="85000"/>
        <a:buFont typeface="Wingdings" charset="0"/>
        <a:buChar char=""/>
        <a:defRPr sz="3200">
          <a:solidFill>
            <a:srgbClr val="FFFFFF"/>
          </a:solidFill>
          <a:latin typeface="+mn-lt"/>
          <a:ea typeface="+mn-ea"/>
          <a:cs typeface="ＭＳ Ｐゴシック" charset="0"/>
        </a:defRPr>
      </a:lvl1pPr>
      <a:lvl2pPr marL="742950" indent="-285750" algn="l" rtl="0" eaLnBrk="0" fontAlgn="base" hangingPunct="0">
        <a:spcBef>
          <a:spcPct val="20000"/>
        </a:spcBef>
        <a:spcAft>
          <a:spcPct val="0"/>
        </a:spcAft>
        <a:buClr>
          <a:srgbClr val="CFBBFA"/>
        </a:buClr>
        <a:buSzPct val="85000"/>
        <a:buFont typeface="Wingdings" charset="0"/>
        <a:buChar char=""/>
        <a:defRPr sz="2800">
          <a:solidFill>
            <a:srgbClr val="FFFFFF"/>
          </a:solidFill>
          <a:latin typeface="+mn-lt"/>
          <a:ea typeface="+mn-ea"/>
        </a:defRPr>
      </a:lvl2pPr>
      <a:lvl3pPr marL="1143000" indent="-228600" algn="l" rtl="0" eaLnBrk="0" fontAlgn="base" hangingPunct="0">
        <a:spcBef>
          <a:spcPct val="20000"/>
        </a:spcBef>
        <a:spcAft>
          <a:spcPct val="0"/>
        </a:spcAft>
        <a:buClr>
          <a:srgbClr val="CFBBFA"/>
        </a:buClr>
        <a:buSzPct val="85000"/>
        <a:buFont typeface="Wingdings" charset="0"/>
        <a:buChar char=""/>
        <a:defRPr sz="2400">
          <a:solidFill>
            <a:srgbClr val="FFFFFF"/>
          </a:solidFill>
          <a:latin typeface="+mn-lt"/>
          <a:ea typeface="+mn-ea"/>
        </a:defRPr>
      </a:lvl3pPr>
      <a:lvl4pPr marL="1600200" indent="-228600" algn="l" rtl="0" eaLnBrk="0" fontAlgn="base" hangingPunct="0">
        <a:spcBef>
          <a:spcPct val="20000"/>
        </a:spcBef>
        <a:spcAft>
          <a:spcPct val="0"/>
        </a:spcAft>
        <a:buClr>
          <a:srgbClr val="CFBBFA"/>
        </a:buClr>
        <a:buSzPct val="85000"/>
        <a:buFont typeface="Wingdings" charset="0"/>
        <a:buChar char=""/>
        <a:defRPr sz="2000">
          <a:solidFill>
            <a:srgbClr val="FFFFFF"/>
          </a:solidFill>
          <a:latin typeface="+mn-lt"/>
          <a:ea typeface="+mn-ea"/>
        </a:defRPr>
      </a:lvl4pPr>
      <a:lvl5pPr marL="2057400" indent="-228600" algn="l" rtl="0" eaLnBrk="0" fontAlgn="base" hangingPunct="0">
        <a:spcBef>
          <a:spcPct val="20000"/>
        </a:spcBef>
        <a:spcAft>
          <a:spcPct val="0"/>
        </a:spcAft>
        <a:buClr>
          <a:srgbClr val="CFBBFA"/>
        </a:buClr>
        <a:buSzPct val="85000"/>
        <a:buFont typeface="Wingdings" charset="0"/>
        <a:buChar char=""/>
        <a:defRPr sz="2000">
          <a:solidFill>
            <a:srgbClr val="FFFFFF"/>
          </a:solidFill>
          <a:latin typeface="+mn-lt"/>
          <a:ea typeface="+mn-ea"/>
        </a:defRPr>
      </a:lvl5pPr>
      <a:lvl6pPr marL="25146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6pPr>
      <a:lvl7pPr marL="29718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7pPr>
      <a:lvl8pPr marL="34290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8pPr>
      <a:lvl9pPr marL="38862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outerShdw dist="12700" dir="81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outerShdw dist="12700" dir="81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ea typeface="MS Pゴシック" charset="0"/>
                <a:cs typeface="MS Pゴシック" charset="0"/>
              </a:defRPr>
            </a:lvl1pPr>
          </a:lstStyle>
          <a:p>
            <a:pPr>
              <a:defRPr/>
            </a:pPr>
            <a:fld id="{877D5931-7377-234C-868A-4B75689864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rtl="0" eaLnBrk="0" fontAlgn="base" hangingPunct="0">
        <a:spcBef>
          <a:spcPct val="0"/>
        </a:spcBef>
        <a:spcAft>
          <a:spcPct val="0"/>
        </a:spcAft>
        <a:defRPr sz="4400">
          <a:solidFill>
            <a:schemeClr val="tx2"/>
          </a:solidFill>
          <a:latin typeface="+mj-lt"/>
          <a:ea typeface="+mj-ea"/>
          <a:cs typeface="MS Pゴシック" charset="0"/>
        </a:defRPr>
      </a:lvl1pPr>
      <a:lvl2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2pPr>
      <a:lvl3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3pPr>
      <a:lvl4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4pPr>
      <a:lvl5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5pPr>
      <a:lvl6pPr marL="457200" algn="ctr" rtl="0" fontAlgn="base">
        <a:spcBef>
          <a:spcPct val="0"/>
        </a:spcBef>
        <a:spcAft>
          <a:spcPct val="0"/>
        </a:spcAft>
        <a:defRPr sz="4400">
          <a:solidFill>
            <a:schemeClr val="tx2"/>
          </a:solidFill>
          <a:latin typeface="Times New Roman" charset="0"/>
          <a:ea typeface="MS Pゴシック" pitchFamily="-92" charset="-128"/>
        </a:defRPr>
      </a:lvl6pPr>
      <a:lvl7pPr marL="914400" algn="ctr" rtl="0" fontAlgn="base">
        <a:spcBef>
          <a:spcPct val="0"/>
        </a:spcBef>
        <a:spcAft>
          <a:spcPct val="0"/>
        </a:spcAft>
        <a:defRPr sz="4400">
          <a:solidFill>
            <a:schemeClr val="tx2"/>
          </a:solidFill>
          <a:latin typeface="Times New Roman" charset="0"/>
          <a:ea typeface="MS Pゴシック" pitchFamily="-92" charset="-128"/>
        </a:defRPr>
      </a:lvl7pPr>
      <a:lvl8pPr marL="1371600" algn="ctr" rtl="0" fontAlgn="base">
        <a:spcBef>
          <a:spcPct val="0"/>
        </a:spcBef>
        <a:spcAft>
          <a:spcPct val="0"/>
        </a:spcAft>
        <a:defRPr sz="4400">
          <a:solidFill>
            <a:schemeClr val="tx2"/>
          </a:solidFill>
          <a:latin typeface="Times New Roman" charset="0"/>
          <a:ea typeface="MS Pゴシック" pitchFamily="-92" charset="-128"/>
        </a:defRPr>
      </a:lvl8pPr>
      <a:lvl9pPr marL="1828800" algn="ctr" rtl="0" fontAlgn="base">
        <a:spcBef>
          <a:spcPct val="0"/>
        </a:spcBef>
        <a:spcAft>
          <a:spcPct val="0"/>
        </a:spcAft>
        <a:defRPr sz="4400">
          <a:solidFill>
            <a:schemeClr val="tx2"/>
          </a:solidFill>
          <a:latin typeface="Times New Roman" charset="0"/>
          <a:ea typeface="MS Pゴシック" pitchFamily="-92"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S Pゴシック" charset="0"/>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S Pゴシック" charset="0"/>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S Pゴシック"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S Pゴシック"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S Pゴシック" charset="0"/>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0"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1"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2"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3"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29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85"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charset="-128"/>
                <a:cs typeface="+mn-cs"/>
              </a:defRPr>
            </a:lvl1pPr>
          </a:lstStyle>
          <a:p>
            <a:pPr>
              <a:defRPr/>
            </a:pPr>
            <a:endParaRPr lang="en-US"/>
          </a:p>
        </p:txBody>
      </p:sp>
      <p:sp>
        <p:nvSpPr>
          <p:cNvPr id="1229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charset="-128"/>
                <a:cs typeface="+mn-cs"/>
              </a:defRPr>
            </a:lvl1pPr>
          </a:lstStyle>
          <a:p>
            <a:pPr>
              <a:defRPr/>
            </a:pPr>
            <a:endParaRPr lang="en-US"/>
          </a:p>
        </p:txBody>
      </p:sp>
      <p:sp>
        <p:nvSpPr>
          <p:cNvPr id="1230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atin typeface="Times New Roman" charset="0"/>
              </a:defRPr>
            </a:lvl1pPr>
          </a:lstStyle>
          <a:p>
            <a:pPr>
              <a:defRPr/>
            </a:pPr>
            <a:fld id="{FA54ECF7-114B-6B48-AE19-86111EC56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2"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7242175" cy="1981200"/>
            <a:chOff x="0" y="0"/>
            <a:chExt cx="4562" cy="1248"/>
          </a:xfrm>
        </p:grpSpPr>
        <p:sp>
          <p:nvSpPr>
            <p:cNvPr id="307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SG">
                <a:ea typeface="ＭＳ Ｐゴシック" charset="-128"/>
                <a:cs typeface="+mn-cs"/>
              </a:endParaRPr>
            </a:p>
          </p:txBody>
        </p:sp>
        <p:sp>
          <p:nvSpPr>
            <p:cNvPr id="6247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mn-cs"/>
              </a:defRPr>
            </a:lvl1pPr>
          </a:lstStyle>
          <a:p>
            <a:pPr>
              <a:defRPr/>
            </a:pPr>
            <a:endParaRPr lang="en-US"/>
          </a:p>
        </p:txBody>
      </p:sp>
      <p:sp>
        <p:nvSpPr>
          <p:cNvPr id="308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mn-cs"/>
              </a:defRPr>
            </a:lvl1pPr>
          </a:lstStyle>
          <a:p>
            <a:pPr>
              <a:defRPr/>
            </a:pPr>
            <a:endParaRPr lang="en-US"/>
          </a:p>
        </p:txBody>
      </p:sp>
      <p:sp>
        <p:nvSpPr>
          <p:cNvPr id="308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Tahoma" charset="0"/>
              </a:defRPr>
            </a:lvl1pPr>
          </a:lstStyle>
          <a:p>
            <a:pPr>
              <a:defRPr/>
            </a:pPr>
            <a:fld id="{865E4FF3-9A0F-FF4A-B3C3-4B1FB9095E9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03"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AB19EFAF-D5E7-2040-B74D-C405EE93E117}" type="slidenum">
              <a:rPr lang="en-US">
                <a:solidFill>
                  <a:srgbClr val="000000"/>
                </a:solidFill>
                <a:latin typeface="Times New Roman" charset="0"/>
              </a:rPr>
              <a:pPr eaLnBrk="1" hangingPunct="1">
                <a:defRPr/>
              </a:pPr>
              <a:t>‹#›</a:t>
            </a:fld>
            <a:endParaRPr lang="en-US">
              <a:solidFill>
                <a:srgbClr val="000000"/>
              </a:solidFill>
              <a:latin typeface="Times New Roman" charset="0"/>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eaLnBrk="1" hangingPunct="1"/>
            <a:endParaRPr lang="en-US" smtClean="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eaLnBrk="1" hangingPunct="1"/>
            <a:endParaRPr lang="en-US" smtClean="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eaLnBrk="1" hangingPunct="1"/>
            <a:fld id="{5D917906-2338-6249-97C0-C58375F020F7}" type="slidenum">
              <a:rPr lang="en-US" smtClean="0">
                <a:ea typeface="MS PGothic" charset="0"/>
                <a:cs typeface="MS PGothic" charset="0"/>
              </a:rPr>
              <a:pPr eaLnBrk="1" hangingPunct="1"/>
              <a:t>‹#›</a:t>
            </a:fld>
            <a:endParaRPr lang="en-US" smtClean="0">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6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457200" y="963613"/>
            <a:ext cx="8229600" cy="1447800"/>
          </a:xfrm>
          <a:solidFill>
            <a:srgbClr val="000000"/>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effectLst/>
                <a:latin typeface="Tahoma" charset="0"/>
              </a:rPr>
              <a:t>Book of Nahum</a:t>
            </a:r>
          </a:p>
        </p:txBody>
      </p:sp>
      <p:sp>
        <p:nvSpPr>
          <p:cNvPr id="5123" name="Text Box 3"/>
          <p:cNvSpPr txBox="1">
            <a:spLocks noChangeArrowheads="1"/>
          </p:cNvSpPr>
          <p:nvPr/>
        </p:nvSpPr>
        <p:spPr bwMode="auto">
          <a:xfrm>
            <a:off x="0" y="-26988"/>
            <a:ext cx="9144000" cy="701676"/>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4000" smtClean="0">
                <a:effectLst>
                  <a:outerShdw blurRad="38100" dist="38100" dir="2700000" algn="tl">
                    <a:srgbClr val="000000"/>
                  </a:outerShdw>
                </a:effectLst>
                <a:latin typeface="Copperplate Gothic Light" charset="0"/>
              </a:rPr>
              <a:t>Rasul-rasul kecil</a:t>
            </a:r>
          </a:p>
        </p:txBody>
      </p:sp>
      <p:sp>
        <p:nvSpPr>
          <p:cNvPr id="75779" name="WordArt 4"/>
          <p:cNvSpPr>
            <a:spLocks noChangeArrowheads="1" noChangeShapeType="1" noTextEdit="1"/>
          </p:cNvSpPr>
          <p:nvPr/>
        </p:nvSpPr>
        <p:spPr bwMode="auto">
          <a:xfrm>
            <a:off x="1524000" y="1039813"/>
            <a:ext cx="6248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a:r>
              <a:rPr lang="en-US" sz="3600" b="1" kern="10">
                <a:gradFill rotWithShape="1">
                  <a:gsLst>
                    <a:gs pos="0">
                      <a:schemeClr val="accent2"/>
                    </a:gs>
                    <a:gs pos="100000">
                      <a:srgbClr val="00CCFF"/>
                    </a:gs>
                  </a:gsLst>
                  <a:lin ang="540000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Buku Nahum</a:t>
            </a:r>
          </a:p>
        </p:txBody>
      </p:sp>
      <p:pic>
        <p:nvPicPr>
          <p:cNvPr id="75780" name="Picture 6" descr="nahum07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2511425"/>
            <a:ext cx="406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l="13882" r="15688" b="4893"/>
          <a:stretch>
            <a:fillRect/>
          </a:stretch>
        </p:blipFill>
        <p:spPr bwMode="auto">
          <a:xfrm>
            <a:off x="4524375" y="0"/>
            <a:ext cx="461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Rectangle 3"/>
          <p:cNvSpPr>
            <a:spLocks noGrp="1" noChangeArrowheads="1"/>
          </p:cNvSpPr>
          <p:nvPr>
            <p:ph type="title" idx="4294967295"/>
          </p:nvPr>
        </p:nvSpPr>
        <p:spPr>
          <a:xfrm>
            <a:off x="0" y="5486400"/>
            <a:ext cx="4038600" cy="1371600"/>
          </a:xfrm>
        </p:spPr>
        <p:txBody>
          <a:bodyPr/>
          <a:lstStyle/>
          <a:p>
            <a:pPr eaLnBrk="1" hangingPunct="1"/>
            <a:r>
              <a:rPr lang="en-US">
                <a:latin typeface="Arial" charset="0"/>
                <a:cs typeface="Arial" charset="0"/>
              </a:rPr>
              <a:t>Israel Hari Ini (NASA)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58" name="Rectangle 3"/>
          <p:cNvSpPr>
            <a:spLocks noChangeArrowheads="1"/>
          </p:cNvSpPr>
          <p:nvPr/>
        </p:nvSpPr>
        <p:spPr bwMode="auto">
          <a:xfrm>
            <a:off x="685800" y="966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96259" name="Picture 4"/>
          <p:cNvPicPr>
            <a:picLocks noChangeAspect="1" noChangeArrowheads="1"/>
          </p:cNvPicPr>
          <p:nvPr/>
        </p:nvPicPr>
        <p:blipFill>
          <a:blip r:embed="rId3">
            <a:extLst>
              <a:ext uri="{28A0092B-C50C-407E-A947-70E740481C1C}">
                <a14:useLocalDpi xmlns:a14="http://schemas.microsoft.com/office/drawing/2010/main" val="0"/>
              </a:ext>
            </a:extLst>
          </a:blip>
          <a:srcRect l="17241"/>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5"/>
          <p:cNvSpPr txBox="1">
            <a:spLocks noChangeArrowheads="1"/>
          </p:cNvSpPr>
          <p:nvPr/>
        </p:nvSpPr>
        <p:spPr bwMode="auto">
          <a:xfrm>
            <a:off x="4191000" y="4648200"/>
            <a:ext cx="4953000" cy="7016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b="1">
                <a:latin typeface="Tahoma" charset="0"/>
                <a:cs typeface="Tahoma" charset="0"/>
              </a:rPr>
              <a:t>Empayar Babel</a:t>
            </a:r>
          </a:p>
        </p:txBody>
      </p:sp>
      <p:sp>
        <p:nvSpPr>
          <p:cNvPr id="96261" name="Rectangle 6"/>
          <p:cNvSpPr>
            <a:spLocks noGrp="1" noChangeArrowheads="1"/>
          </p:cNvSpPr>
          <p:nvPr>
            <p:ph type="title" idx="4294967295"/>
          </p:nvPr>
        </p:nvSpPr>
        <p:spPr>
          <a:xfrm>
            <a:off x="762000" y="228600"/>
            <a:ext cx="7772400" cy="609600"/>
          </a:xfrm>
          <a:solidFill>
            <a:srgbClr val="0027A4"/>
          </a:solidFill>
        </p:spPr>
        <p:txBody>
          <a:bodyPr/>
          <a:lstStyle/>
          <a:p>
            <a:pPr eaLnBrk="1" hangingPunct="1"/>
            <a:r>
              <a:rPr lang="en-US" sz="3200">
                <a:solidFill>
                  <a:schemeClr val="bg1"/>
                </a:solidFill>
                <a:latin typeface="Copperplate Gothic Light" charset="0"/>
              </a:rPr>
              <a:t>Pertempuran Karkemis (609 SM)</a:t>
            </a:r>
            <a:endParaRPr lang="en-US" sz="3200">
              <a:latin typeface="Copperplate Gothic Light" charset="0"/>
            </a:endParaRPr>
          </a:p>
        </p:txBody>
      </p:sp>
      <p:sp>
        <p:nvSpPr>
          <p:cNvPr id="96262" name="Text Box 7"/>
          <p:cNvSpPr txBox="1">
            <a:spLocks noChangeArrowheads="1"/>
          </p:cNvSpPr>
          <p:nvPr/>
        </p:nvSpPr>
        <p:spPr bwMode="auto">
          <a:xfrm>
            <a:off x="4022725" y="3746500"/>
            <a:ext cx="3367088" cy="369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Megido: Yosia Meninggal Dunia</a:t>
            </a:r>
          </a:p>
        </p:txBody>
      </p:sp>
      <p:grpSp>
        <p:nvGrpSpPr>
          <p:cNvPr id="96263" name="Group 8"/>
          <p:cNvGrpSpPr>
            <a:grpSpLocks/>
          </p:cNvGrpSpPr>
          <p:nvPr/>
        </p:nvGrpSpPr>
        <p:grpSpPr bwMode="auto">
          <a:xfrm rot="248499">
            <a:off x="5562600" y="2514600"/>
            <a:ext cx="2362200" cy="685800"/>
            <a:chOff x="3456" y="1008"/>
            <a:chExt cx="1488" cy="432"/>
          </a:xfrm>
        </p:grpSpPr>
        <p:sp>
          <p:nvSpPr>
            <p:cNvPr id="96269" name="AutoShape 9"/>
            <p:cNvSpPr>
              <a:spLocks noChangeArrowheads="1"/>
            </p:cNvSpPr>
            <p:nvPr/>
          </p:nvSpPr>
          <p:spPr bwMode="auto">
            <a:xfrm rot="-9687115">
              <a:off x="3456" y="1008"/>
              <a:ext cx="1488" cy="432"/>
            </a:xfrm>
            <a:prstGeom prst="chevron">
              <a:avLst>
                <a:gd name="adj" fmla="val 86111"/>
              </a:avLst>
            </a:prstGeom>
            <a:solidFill>
              <a:schemeClr val="tx2"/>
            </a:solidFill>
            <a:ln w="9525">
              <a:solidFill>
                <a:schemeClr val="tx1"/>
              </a:solidFill>
              <a:miter lim="800000"/>
              <a:headEnd/>
              <a:tailEnd/>
            </a:ln>
          </p:spPr>
          <p:txBody>
            <a:bodyPr wrap="none" anchor="ctr">
              <a:spAutoFit/>
            </a:bodyPr>
            <a:lstStyle/>
            <a:p>
              <a:endParaRPr lang="en-US"/>
            </a:p>
          </p:txBody>
        </p:sp>
        <p:sp>
          <p:nvSpPr>
            <p:cNvPr id="96270" name="Text Box 10"/>
            <p:cNvSpPr txBox="1">
              <a:spLocks noChangeArrowheads="1"/>
            </p:cNvSpPr>
            <p:nvPr/>
          </p:nvSpPr>
          <p:spPr bwMode="auto">
            <a:xfrm rot="1049840">
              <a:off x="3937" y="1056"/>
              <a:ext cx="470" cy="23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Babel</a:t>
              </a:r>
            </a:p>
          </p:txBody>
        </p:sp>
      </p:grpSp>
      <p:sp>
        <p:nvSpPr>
          <p:cNvPr id="96264" name="Text Box 11"/>
          <p:cNvSpPr txBox="1">
            <a:spLocks noChangeArrowheads="1"/>
          </p:cNvSpPr>
          <p:nvPr/>
        </p:nvSpPr>
        <p:spPr bwMode="auto">
          <a:xfrm>
            <a:off x="1752600" y="4953000"/>
            <a:ext cx="723900" cy="3698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Mesir</a:t>
            </a:r>
          </a:p>
        </p:txBody>
      </p:sp>
      <p:sp>
        <p:nvSpPr>
          <p:cNvPr id="96265" name="AutoShape 12"/>
          <p:cNvSpPr>
            <a:spLocks noChangeArrowheads="1"/>
          </p:cNvSpPr>
          <p:nvPr/>
        </p:nvSpPr>
        <p:spPr bwMode="auto">
          <a:xfrm rot="18245847" flipV="1">
            <a:off x="2019300" y="3467100"/>
            <a:ext cx="3505200" cy="533400"/>
          </a:xfrm>
          <a:prstGeom prst="curvedDownArrow">
            <a:avLst>
              <a:gd name="adj1" fmla="val 131429"/>
              <a:gd name="adj2" fmla="val 262857"/>
              <a:gd name="adj3" fmla="val 33333"/>
            </a:avLst>
          </a:prstGeom>
          <a:solidFill>
            <a:srgbClr val="0000FF"/>
          </a:solidFill>
          <a:ln w="9525">
            <a:solidFill>
              <a:schemeClr val="tx1"/>
            </a:solidFill>
            <a:miter lim="800000"/>
            <a:headEnd/>
            <a:tailEnd/>
          </a:ln>
        </p:spPr>
        <p:txBody>
          <a:bodyPr wrap="none" anchor="ctr">
            <a:spAutoFit/>
          </a:bodyPr>
          <a:lstStyle/>
          <a:p>
            <a:endParaRPr lang="en-US"/>
          </a:p>
        </p:txBody>
      </p:sp>
      <p:grpSp>
        <p:nvGrpSpPr>
          <p:cNvPr id="96266" name="Group 13"/>
          <p:cNvGrpSpPr>
            <a:grpSpLocks/>
          </p:cNvGrpSpPr>
          <p:nvPr/>
        </p:nvGrpSpPr>
        <p:grpSpPr bwMode="auto">
          <a:xfrm>
            <a:off x="3962400" y="2209800"/>
            <a:ext cx="1603375" cy="685800"/>
            <a:chOff x="2590" y="1385"/>
            <a:chExt cx="1010" cy="432"/>
          </a:xfrm>
        </p:grpSpPr>
        <p:sp>
          <p:nvSpPr>
            <p:cNvPr id="96267" name="AutoShape 14"/>
            <p:cNvSpPr>
              <a:spLocks noChangeArrowheads="1"/>
            </p:cNvSpPr>
            <p:nvPr/>
          </p:nvSpPr>
          <p:spPr bwMode="auto">
            <a:xfrm rot="-475829">
              <a:off x="2590" y="1385"/>
              <a:ext cx="1010" cy="432"/>
            </a:xfrm>
            <a:prstGeom prst="chevron">
              <a:avLst>
                <a:gd name="adj" fmla="val 58449"/>
              </a:avLst>
            </a:prstGeom>
            <a:solidFill>
              <a:srgbClr val="FF0000"/>
            </a:solidFill>
            <a:ln w="9525">
              <a:solidFill>
                <a:schemeClr val="tx1"/>
              </a:solidFill>
              <a:miter lim="800000"/>
              <a:headEnd/>
              <a:tailEnd/>
            </a:ln>
          </p:spPr>
          <p:txBody>
            <a:bodyPr anchor="ctr">
              <a:spAutoFit/>
            </a:bodyPr>
            <a:lstStyle/>
            <a:p>
              <a:endParaRPr lang="en-US"/>
            </a:p>
          </p:txBody>
        </p:sp>
        <p:sp>
          <p:nvSpPr>
            <p:cNvPr id="96268" name="Text Box 15"/>
            <p:cNvSpPr txBox="1">
              <a:spLocks noChangeArrowheads="1"/>
            </p:cNvSpPr>
            <p:nvPr/>
          </p:nvSpPr>
          <p:spPr bwMode="auto">
            <a:xfrm rot="-495468">
              <a:off x="2902" y="1488"/>
              <a:ext cx="474" cy="23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Asyur</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2"/>
          <p:cNvSpPr txBox="1">
            <a:spLocks noChangeArrowheads="1"/>
          </p:cNvSpPr>
          <p:nvPr/>
        </p:nvSpPr>
        <p:spPr bwMode="auto">
          <a:xfrm>
            <a:off x="0" y="2743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kumimoji="1" lang="en-US">
              <a:latin typeface="Times New Roman" charset="0"/>
            </a:endParaRPr>
          </a:p>
        </p:txBody>
      </p:sp>
      <p:sp>
        <p:nvSpPr>
          <p:cNvPr id="21507" name="Text Box 3"/>
          <p:cNvSpPr txBox="1">
            <a:spLocks noChangeArrowheads="1"/>
          </p:cNvSpPr>
          <p:nvPr/>
        </p:nvSpPr>
        <p:spPr bwMode="auto">
          <a:xfrm>
            <a:off x="304800" y="744538"/>
            <a:ext cx="8610600" cy="2308225"/>
          </a:xfrm>
          <a:prstGeom prst="rect">
            <a:avLst/>
          </a:prstGeom>
          <a:noFill/>
          <a:ln w="9525">
            <a:noFill/>
            <a:miter lim="800000"/>
            <a:headEnd/>
            <a:tailEnd/>
          </a:ln>
        </p:spPr>
        <p:txBody>
          <a:bodyPr>
            <a:spAutoFit/>
          </a:bodyPr>
          <a:lstStyle/>
          <a:p>
            <a:pPr marL="457200" indent="-457200" eaLnBrk="1" hangingPunct="1">
              <a:buFontTx/>
              <a:buChar char="•"/>
              <a:defRPr/>
            </a:pPr>
            <a:r>
              <a:rPr kumimoji="1" lang="en-US" altLang="ja-JP" dirty="0" err="1">
                <a:latin typeface="+mn-lt"/>
                <a:ea typeface="ＭＳ 明朝" charset="-128"/>
                <a:cs typeface="+mn-cs"/>
              </a:rPr>
              <a:t>Tidak</a:t>
            </a:r>
            <a:r>
              <a:rPr kumimoji="1" lang="en-US" altLang="ja-JP" dirty="0">
                <a:latin typeface="+mn-lt"/>
                <a:ea typeface="ＭＳ 明朝" charset="-128"/>
                <a:cs typeface="+mn-cs"/>
              </a:rPr>
              <a:t> </a:t>
            </a:r>
            <a:r>
              <a:rPr kumimoji="1" lang="en-US" altLang="ja-JP" dirty="0" err="1">
                <a:latin typeface="+mn-lt"/>
                <a:ea typeface="ＭＳ 明朝" charset="-128"/>
                <a:cs typeface="+mn-cs"/>
              </a:rPr>
              <a:t>banyak</a:t>
            </a:r>
            <a:r>
              <a:rPr kumimoji="1" lang="en-US" altLang="ja-JP" dirty="0">
                <a:latin typeface="+mn-lt"/>
                <a:ea typeface="ＭＳ 明朝" charset="-128"/>
                <a:cs typeface="+mn-cs"/>
              </a:rPr>
              <a:t> </a:t>
            </a:r>
            <a:r>
              <a:rPr kumimoji="1" lang="en-US" altLang="ja-JP" dirty="0" err="1">
                <a:latin typeface="+mn-lt"/>
                <a:ea typeface="ＭＳ 明朝" charset="-128"/>
                <a:cs typeface="+mn-cs"/>
              </a:rPr>
              <a:t>diketahui</a:t>
            </a:r>
            <a:r>
              <a:rPr kumimoji="1" lang="en-US" altLang="ja-JP" dirty="0">
                <a:latin typeface="+mn-lt"/>
                <a:ea typeface="ＭＳ 明朝" charset="-128"/>
                <a:cs typeface="+mn-cs"/>
              </a:rPr>
              <a:t> </a:t>
            </a:r>
            <a:r>
              <a:rPr kumimoji="1" lang="en-US" altLang="ja-JP" dirty="0" err="1">
                <a:latin typeface="+mn-lt"/>
                <a:ea typeface="ＭＳ 明朝" charset="-128"/>
                <a:cs typeface="+mn-cs"/>
              </a:rPr>
              <a:t>tentang</a:t>
            </a:r>
            <a:r>
              <a:rPr kumimoji="1" lang="en-US" altLang="ja-JP" dirty="0">
                <a:latin typeface="+mn-lt"/>
                <a:ea typeface="ＭＳ 明朝" charset="-128"/>
                <a:cs typeface="+mn-cs"/>
              </a:rPr>
              <a:t> </a:t>
            </a:r>
            <a:r>
              <a:rPr kumimoji="1" lang="en-US" altLang="ja-JP" dirty="0" err="1">
                <a:latin typeface="+mn-lt"/>
                <a:ea typeface="ＭＳ 明朝" charset="-128"/>
                <a:cs typeface="+mn-cs"/>
              </a:rPr>
              <a:t>latar</a:t>
            </a:r>
            <a:r>
              <a:rPr kumimoji="1" lang="en-US" altLang="ja-JP" dirty="0">
                <a:latin typeface="+mn-lt"/>
                <a:ea typeface="ＭＳ 明朝" charset="-128"/>
                <a:cs typeface="+mn-cs"/>
              </a:rPr>
              <a:t> </a:t>
            </a:r>
            <a:r>
              <a:rPr kumimoji="1" lang="en-US" altLang="ja-JP" dirty="0" err="1">
                <a:latin typeface="+mn-lt"/>
                <a:ea typeface="ＭＳ 明朝" charset="-128"/>
                <a:cs typeface="+mn-cs"/>
              </a:rPr>
              <a:t>belakang</a:t>
            </a:r>
            <a:r>
              <a:rPr kumimoji="1" lang="en-US" altLang="ja-JP" dirty="0">
                <a:latin typeface="+mn-lt"/>
                <a:ea typeface="ＭＳ 明朝" charset="-128"/>
                <a:cs typeface="+mn-cs"/>
              </a:rPr>
              <a:t> Nahum </a:t>
            </a:r>
            <a:r>
              <a:rPr kumimoji="1" lang="en-US" altLang="ja-JP" dirty="0" err="1">
                <a:latin typeface="+mn-lt"/>
                <a:ea typeface="ＭＳ 明朝" charset="-128"/>
                <a:cs typeface="+mn-cs"/>
              </a:rPr>
              <a:t>selain</a:t>
            </a:r>
            <a:r>
              <a:rPr kumimoji="1" lang="en-US" altLang="ja-JP" dirty="0">
                <a:latin typeface="+mn-lt"/>
                <a:ea typeface="ＭＳ 明朝" charset="-128"/>
                <a:cs typeface="+mn-cs"/>
              </a:rPr>
              <a:t> </a:t>
            </a:r>
            <a:r>
              <a:rPr kumimoji="1" lang="en-US" altLang="ja-JP" dirty="0" err="1">
                <a:latin typeface="+mn-lt"/>
                <a:ea typeface="ＭＳ 明朝" charset="-128"/>
                <a:cs typeface="+mn-cs"/>
              </a:rPr>
              <a:t>daripada</a:t>
            </a:r>
            <a:r>
              <a:rPr kumimoji="1" lang="en-US" altLang="ja-JP" dirty="0">
                <a:latin typeface="+mn-lt"/>
                <a:ea typeface="ＭＳ 明朝" charset="-128"/>
                <a:cs typeface="+mn-cs"/>
              </a:rPr>
              <a:t> </a:t>
            </a:r>
            <a:r>
              <a:rPr kumimoji="1" lang="en-US" altLang="ja-JP" dirty="0" err="1">
                <a:latin typeface="+mn-lt"/>
                <a:ea typeface="ＭＳ 明朝" charset="-128"/>
                <a:cs typeface="+mn-cs"/>
              </a:rPr>
              <a:t>dia</a:t>
            </a:r>
            <a:r>
              <a:rPr kumimoji="1" lang="en-US" altLang="ja-JP" dirty="0">
                <a:latin typeface="+mn-lt"/>
                <a:ea typeface="ＭＳ 明朝" charset="-128"/>
                <a:cs typeface="+mn-cs"/>
              </a:rPr>
              <a:t> </a:t>
            </a:r>
            <a:r>
              <a:rPr kumimoji="1" lang="en-US" altLang="ja-JP" dirty="0" err="1">
                <a:latin typeface="+mn-lt"/>
                <a:ea typeface="ＭＳ 明朝" charset="-128"/>
                <a:cs typeface="+mn-cs"/>
              </a:rPr>
              <a:t>merupakan</a:t>
            </a:r>
            <a:r>
              <a:rPr kumimoji="1" lang="en-US" altLang="ja-JP" dirty="0">
                <a:latin typeface="+mn-lt"/>
                <a:ea typeface="ＭＳ 明朝" charset="-128"/>
                <a:cs typeface="+mn-cs"/>
              </a:rPr>
              <a:t> </a:t>
            </a:r>
            <a:r>
              <a:rPr kumimoji="1" lang="en-US" altLang="ja-JP" dirty="0" err="1">
                <a:latin typeface="+mn-lt"/>
                <a:ea typeface="ＭＳ 明朝" charset="-128"/>
                <a:cs typeface="+mn-cs"/>
              </a:rPr>
              <a:t>orang</a:t>
            </a:r>
            <a:r>
              <a:rPr kumimoji="1" lang="en-US" altLang="ja-JP" dirty="0">
                <a:latin typeface="+mn-lt"/>
                <a:ea typeface="ＭＳ 明朝" charset="-128"/>
                <a:cs typeface="+mn-cs"/>
              </a:rPr>
              <a:t> </a:t>
            </a:r>
            <a:r>
              <a:rPr kumimoji="1" lang="en-US" altLang="ja-JP" dirty="0" err="1">
                <a:latin typeface="+mn-lt"/>
                <a:ea typeface="ＭＳ 明朝" charset="-128"/>
                <a:cs typeface="+mn-cs"/>
              </a:rPr>
              <a:t>Elkosh</a:t>
            </a:r>
            <a:r>
              <a:rPr kumimoji="1" lang="en-US" altLang="ja-JP" dirty="0">
                <a:latin typeface="+mn-lt"/>
                <a:ea typeface="ＭＳ 明朝" charset="-128"/>
                <a:cs typeface="+mn-cs"/>
              </a:rPr>
              <a:t>(1:1).</a:t>
            </a:r>
          </a:p>
          <a:p>
            <a:pPr marL="457200" indent="-457200" algn="just" eaLnBrk="1" hangingPunct="1">
              <a:buFontTx/>
              <a:buChar char="•"/>
              <a:defRPr/>
            </a:pPr>
            <a:r>
              <a:rPr kumimoji="1" lang="en-US" altLang="ja-JP" dirty="0" err="1">
                <a:latin typeface="+mn-lt"/>
                <a:ea typeface="ＭＳ 明朝" charset="-128"/>
                <a:cs typeface="+mn-cs"/>
              </a:rPr>
              <a:t>Tiada</a:t>
            </a:r>
            <a:r>
              <a:rPr kumimoji="1" lang="en-US" altLang="ja-JP" dirty="0">
                <a:latin typeface="+mn-lt"/>
                <a:ea typeface="ＭＳ 明朝" charset="-128"/>
                <a:cs typeface="+mn-cs"/>
              </a:rPr>
              <a:t> </a:t>
            </a:r>
            <a:r>
              <a:rPr kumimoji="1" lang="en-US" altLang="ja-JP" dirty="0" err="1">
                <a:latin typeface="+mn-lt"/>
                <a:ea typeface="ＭＳ 明朝" charset="-128"/>
                <a:cs typeface="+mn-cs"/>
              </a:rPr>
              <a:t>bukti</a:t>
            </a:r>
            <a:r>
              <a:rPr kumimoji="1" lang="en-US" altLang="ja-JP" dirty="0">
                <a:latin typeface="+mn-lt"/>
                <a:ea typeface="ＭＳ 明朝" charset="-128"/>
                <a:cs typeface="+mn-cs"/>
              </a:rPr>
              <a:t> yang </a:t>
            </a:r>
            <a:r>
              <a:rPr kumimoji="1" lang="en-US" altLang="ja-JP" dirty="0" err="1">
                <a:latin typeface="+mn-lt"/>
                <a:ea typeface="ＭＳ 明朝" charset="-128"/>
                <a:cs typeface="+mn-cs"/>
              </a:rPr>
              <a:t>sah</a:t>
            </a:r>
            <a:r>
              <a:rPr kumimoji="1" lang="en-US" altLang="ja-JP" dirty="0">
                <a:latin typeface="+mn-lt"/>
                <a:ea typeface="ＭＳ 明朝" charset="-128"/>
                <a:cs typeface="+mn-cs"/>
              </a:rPr>
              <a:t> </a:t>
            </a:r>
            <a:r>
              <a:rPr kumimoji="1" lang="en-US" altLang="ja-JP" dirty="0" err="1">
                <a:latin typeface="+mn-lt"/>
                <a:ea typeface="ＭＳ 明朝" charset="-128"/>
                <a:cs typeface="+mn-cs"/>
              </a:rPr>
              <a:t>untuk</a:t>
            </a:r>
            <a:r>
              <a:rPr kumimoji="1" lang="en-US" altLang="ja-JP" dirty="0">
                <a:latin typeface="+mn-lt"/>
                <a:ea typeface="ＭＳ 明朝" charset="-128"/>
                <a:cs typeface="+mn-cs"/>
              </a:rPr>
              <a:t> </a:t>
            </a:r>
            <a:r>
              <a:rPr kumimoji="1" lang="en-US" altLang="ja-JP" dirty="0" err="1">
                <a:latin typeface="+mn-lt"/>
                <a:ea typeface="ＭＳ 明朝" charset="-128"/>
                <a:cs typeface="+mn-cs"/>
              </a:rPr>
              <a:t>menunjukkan</a:t>
            </a:r>
            <a:r>
              <a:rPr kumimoji="1" lang="en-US" altLang="ja-JP" dirty="0">
                <a:latin typeface="+mn-lt"/>
                <a:ea typeface="ＭＳ 明朝" charset="-128"/>
                <a:cs typeface="+mn-cs"/>
              </a:rPr>
              <a:t> </a:t>
            </a:r>
            <a:r>
              <a:rPr kumimoji="1" lang="en-US" altLang="ja-JP" dirty="0" err="1">
                <a:latin typeface="+mn-lt"/>
                <a:ea typeface="ＭＳ 明朝" charset="-128"/>
                <a:cs typeface="+mn-cs"/>
              </a:rPr>
              <a:t>bahawa</a:t>
            </a:r>
            <a:r>
              <a:rPr kumimoji="1" lang="en-US" altLang="ja-JP" dirty="0">
                <a:latin typeface="+mn-lt"/>
                <a:ea typeface="ＭＳ 明朝" charset="-128"/>
                <a:cs typeface="+mn-cs"/>
              </a:rPr>
              <a:t> </a:t>
            </a:r>
            <a:r>
              <a:rPr kumimoji="1" lang="en-US" altLang="ja-JP" dirty="0" err="1">
                <a:latin typeface="+mn-lt"/>
                <a:ea typeface="ＭＳ 明朝" charset="-128"/>
                <a:cs typeface="+mn-cs"/>
              </a:rPr>
              <a:t>orang</a:t>
            </a:r>
            <a:r>
              <a:rPr kumimoji="1" lang="en-US" altLang="ja-JP" dirty="0">
                <a:latin typeface="+mn-lt"/>
                <a:ea typeface="ＭＳ 明朝" charset="-128"/>
                <a:cs typeface="+mn-cs"/>
              </a:rPr>
              <a:t> lain </a:t>
            </a:r>
            <a:r>
              <a:rPr kumimoji="1" lang="en-US" altLang="ja-JP" dirty="0" err="1">
                <a:latin typeface="+mn-lt"/>
                <a:ea typeface="ＭＳ 明朝" charset="-128"/>
                <a:cs typeface="+mn-cs"/>
              </a:rPr>
              <a:t>adalah</a:t>
            </a:r>
            <a:r>
              <a:rPr kumimoji="1" lang="en-US" altLang="ja-JP" dirty="0">
                <a:latin typeface="+mn-lt"/>
                <a:ea typeface="ＭＳ 明朝" charset="-128"/>
                <a:cs typeface="+mn-cs"/>
              </a:rPr>
              <a:t> </a:t>
            </a:r>
            <a:r>
              <a:rPr kumimoji="1" lang="en-US" altLang="ja-JP" dirty="0" err="1">
                <a:latin typeface="+mn-lt"/>
                <a:ea typeface="ＭＳ 明朝" charset="-128"/>
                <a:cs typeface="+mn-cs"/>
              </a:rPr>
              <a:t>pengarang</a:t>
            </a:r>
            <a:r>
              <a:rPr kumimoji="1" lang="en-US" altLang="ja-JP" dirty="0">
                <a:latin typeface="+mn-lt"/>
                <a:ea typeface="ＭＳ 明朝" charset="-128"/>
                <a:cs typeface="+mn-cs"/>
              </a:rPr>
              <a:t> </a:t>
            </a:r>
            <a:r>
              <a:rPr kumimoji="1" lang="en-US" altLang="ja-JP" dirty="0" err="1">
                <a:latin typeface="+mn-lt"/>
                <a:ea typeface="ＭＳ 明朝" charset="-128"/>
                <a:cs typeface="+mn-cs"/>
              </a:rPr>
              <a:t>buku</a:t>
            </a:r>
            <a:r>
              <a:rPr kumimoji="1" lang="en-US" altLang="ja-JP" dirty="0">
                <a:latin typeface="+mn-lt"/>
                <a:ea typeface="ＭＳ 明朝" charset="-128"/>
                <a:cs typeface="+mn-cs"/>
              </a:rPr>
              <a:t> </a:t>
            </a:r>
            <a:r>
              <a:rPr kumimoji="1" lang="en-US" altLang="ja-JP" dirty="0" err="1">
                <a:latin typeface="+mn-lt"/>
                <a:ea typeface="ＭＳ 明朝" charset="-128"/>
                <a:cs typeface="+mn-cs"/>
              </a:rPr>
              <a:t>ini</a:t>
            </a:r>
            <a:r>
              <a:rPr kumimoji="1" lang="en-US" altLang="ja-JP" dirty="0">
                <a:latin typeface="+mn-lt"/>
                <a:ea typeface="ＭＳ 明朝" charset="-128"/>
                <a:cs typeface="+mn-cs"/>
              </a:rPr>
              <a:t>. </a:t>
            </a:r>
          </a:p>
          <a:p>
            <a:pPr marL="457200" indent="-457200" algn="just" eaLnBrk="1" hangingPunct="1">
              <a:buFontTx/>
              <a:buChar char="•"/>
              <a:defRPr/>
            </a:pPr>
            <a:r>
              <a:rPr kumimoji="1" lang="en-US" altLang="ja-JP" dirty="0" err="1">
                <a:latin typeface="+mn-lt"/>
                <a:ea typeface="ＭＳ 明朝" charset="-128"/>
                <a:cs typeface="+mn-cs"/>
              </a:rPr>
              <a:t>Terdapat</a:t>
            </a:r>
            <a:r>
              <a:rPr kumimoji="1" lang="en-US" altLang="ja-JP" dirty="0">
                <a:latin typeface="+mn-lt"/>
                <a:ea typeface="ＭＳ 明朝" charset="-128"/>
                <a:cs typeface="+mn-cs"/>
              </a:rPr>
              <a:t> </a:t>
            </a:r>
            <a:r>
              <a:rPr kumimoji="1" lang="en-US" altLang="ja-JP" dirty="0" err="1">
                <a:latin typeface="+mn-lt"/>
                <a:ea typeface="ＭＳ 明朝" charset="-128"/>
                <a:cs typeface="+mn-cs"/>
              </a:rPr>
              <a:t>empat</a:t>
            </a:r>
            <a:r>
              <a:rPr kumimoji="1" lang="en-US" altLang="ja-JP" dirty="0">
                <a:latin typeface="+mn-lt"/>
                <a:ea typeface="ＭＳ 明朝" charset="-128"/>
                <a:cs typeface="+mn-cs"/>
              </a:rPr>
              <a:t> </a:t>
            </a:r>
            <a:r>
              <a:rPr kumimoji="1" lang="en-US" altLang="ja-JP" dirty="0" err="1">
                <a:latin typeface="+mn-lt"/>
                <a:ea typeface="ＭＳ 明朝" charset="-128"/>
                <a:cs typeface="+mn-cs"/>
              </a:rPr>
              <a:t>cadangan</a:t>
            </a:r>
            <a:r>
              <a:rPr kumimoji="1" lang="en-US" altLang="ja-JP" dirty="0">
                <a:latin typeface="+mn-lt"/>
                <a:ea typeface="ＭＳ 明朝" charset="-128"/>
                <a:cs typeface="+mn-cs"/>
              </a:rPr>
              <a:t> </a:t>
            </a:r>
            <a:r>
              <a:rPr kumimoji="1" lang="en-US" altLang="ja-JP" dirty="0" err="1">
                <a:latin typeface="+mn-lt"/>
                <a:ea typeface="ＭＳ 明朝" charset="-128"/>
                <a:cs typeface="+mn-cs"/>
              </a:rPr>
              <a:t>utama</a:t>
            </a:r>
            <a:r>
              <a:rPr kumimoji="1" lang="en-US" altLang="ja-JP" dirty="0">
                <a:latin typeface="+mn-lt"/>
                <a:ea typeface="ＭＳ 明朝" charset="-128"/>
                <a:cs typeface="+mn-cs"/>
              </a:rPr>
              <a:t> yang </a:t>
            </a:r>
            <a:r>
              <a:rPr kumimoji="1" lang="en-US" altLang="ja-JP" dirty="0" err="1">
                <a:latin typeface="+mn-lt"/>
                <a:ea typeface="ＭＳ 明朝" charset="-128"/>
                <a:cs typeface="+mn-cs"/>
              </a:rPr>
              <a:t>telah</a:t>
            </a:r>
            <a:r>
              <a:rPr kumimoji="1" lang="en-US" altLang="ja-JP" dirty="0">
                <a:latin typeface="+mn-lt"/>
                <a:ea typeface="ＭＳ 明朝" charset="-128"/>
                <a:cs typeface="+mn-cs"/>
              </a:rPr>
              <a:t> </a:t>
            </a:r>
            <a:r>
              <a:rPr kumimoji="1" lang="en-US" altLang="ja-JP" dirty="0" err="1">
                <a:latin typeface="+mn-lt"/>
                <a:ea typeface="ＭＳ 明朝" charset="-128"/>
                <a:cs typeface="+mn-cs"/>
              </a:rPr>
              <a:t>mara</a:t>
            </a:r>
            <a:r>
              <a:rPr kumimoji="1" lang="en-US" altLang="ja-JP" dirty="0">
                <a:latin typeface="+mn-lt"/>
                <a:ea typeface="ＭＳ 明朝" charset="-128"/>
                <a:cs typeface="+mn-cs"/>
              </a:rPr>
              <a:t> </a:t>
            </a:r>
            <a:r>
              <a:rPr kumimoji="1" lang="en-US" altLang="ja-JP" dirty="0" err="1">
                <a:latin typeface="+mn-lt"/>
                <a:ea typeface="ＭＳ 明朝" charset="-128"/>
                <a:cs typeface="+mn-cs"/>
              </a:rPr>
              <a:t>di</a:t>
            </a:r>
            <a:r>
              <a:rPr kumimoji="1" lang="en-US" altLang="ja-JP" dirty="0">
                <a:latin typeface="+mn-lt"/>
                <a:ea typeface="ＭＳ 明朝" charset="-128"/>
                <a:cs typeface="+mn-cs"/>
              </a:rPr>
              <a:t> </a:t>
            </a:r>
            <a:r>
              <a:rPr kumimoji="1" lang="en-US" altLang="ja-JP" dirty="0" err="1">
                <a:latin typeface="+mn-lt"/>
                <a:ea typeface="ＭＳ 明朝" charset="-128"/>
                <a:cs typeface="+mn-cs"/>
              </a:rPr>
              <a:t>atas</a:t>
            </a:r>
            <a:r>
              <a:rPr kumimoji="1" lang="en-US" altLang="ja-JP" dirty="0">
                <a:latin typeface="+mn-lt"/>
                <a:ea typeface="ＭＳ 明朝" charset="-128"/>
                <a:cs typeface="+mn-cs"/>
              </a:rPr>
              <a:t> </a:t>
            </a:r>
            <a:r>
              <a:rPr kumimoji="1" lang="en-US" altLang="ja-JP" dirty="0" err="1">
                <a:latin typeface="+mn-lt"/>
                <a:ea typeface="ＭＳ 明朝" charset="-128"/>
                <a:cs typeface="+mn-cs"/>
              </a:rPr>
              <a:t>kemungkinan</a:t>
            </a:r>
            <a:r>
              <a:rPr kumimoji="1" lang="en-US" altLang="ja-JP" dirty="0">
                <a:latin typeface="+mn-lt"/>
                <a:ea typeface="ＭＳ 明朝" charset="-128"/>
                <a:cs typeface="+mn-cs"/>
              </a:rPr>
              <a:t> </a:t>
            </a:r>
            <a:r>
              <a:rPr kumimoji="1" lang="en-US" altLang="ja-JP" dirty="0" err="1">
                <a:latin typeface="+mn-lt"/>
                <a:ea typeface="ＭＳ 明朝" charset="-128"/>
                <a:cs typeface="+mn-cs"/>
              </a:rPr>
              <a:t>lokasi</a:t>
            </a:r>
            <a:r>
              <a:rPr kumimoji="1" lang="en-US" altLang="ja-JP" dirty="0">
                <a:latin typeface="+mn-lt"/>
                <a:ea typeface="ＭＳ 明朝" charset="-128"/>
                <a:cs typeface="+mn-cs"/>
              </a:rPr>
              <a:t> </a:t>
            </a:r>
            <a:r>
              <a:rPr kumimoji="1" lang="en-US" altLang="ja-JP" dirty="0" err="1">
                <a:latin typeface="+mn-lt"/>
                <a:ea typeface="ＭＳ 明朝" charset="-128"/>
                <a:cs typeface="+mn-cs"/>
              </a:rPr>
              <a:t>Elkosh</a:t>
            </a:r>
            <a:r>
              <a:rPr kumimoji="1" lang="en-US" altLang="ja-JP" dirty="0">
                <a:latin typeface="+mn-lt"/>
                <a:ea typeface="ＭＳ 明朝" charset="-128"/>
                <a:cs typeface="+mn-cs"/>
              </a:rPr>
              <a:t>: </a:t>
            </a:r>
          </a:p>
        </p:txBody>
      </p:sp>
      <p:sp>
        <p:nvSpPr>
          <p:cNvPr id="98307" name="Text Box 4"/>
          <p:cNvSpPr txBox="1">
            <a:spLocks noChangeArrowheads="1"/>
          </p:cNvSpPr>
          <p:nvPr/>
        </p:nvSpPr>
        <p:spPr bwMode="auto">
          <a:xfrm>
            <a:off x="0" y="19256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kumimoji="1" lang="en-US">
              <a:latin typeface="Times New Roman" charset="0"/>
            </a:endParaRPr>
          </a:p>
        </p:txBody>
      </p:sp>
      <p:sp>
        <p:nvSpPr>
          <p:cNvPr id="98308" name="Rectangle 5"/>
          <p:cNvSpPr>
            <a:spLocks noChangeArrowheads="1"/>
          </p:cNvSpPr>
          <p:nvPr/>
        </p:nvSpPr>
        <p:spPr bwMode="auto">
          <a:xfrm>
            <a:off x="714375" y="3214688"/>
            <a:ext cx="8229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eriod"/>
            </a:pPr>
            <a:r>
              <a:rPr kumimoji="1" lang="en-US" altLang="ja-JP">
                <a:latin typeface="Tahoma" charset="0"/>
              </a:rPr>
              <a:t>Elkush, atau Alkosh, sebuah kampung moden, berdekatan dengan tebing kiri Tigris, perjalanan dua hari ke arah utara dari tapak purba Ninewe</a:t>
            </a:r>
          </a:p>
          <a:p>
            <a:pPr marL="457200" indent="-457200">
              <a:buFontTx/>
              <a:buAutoNum type="arabicPeriod"/>
            </a:pPr>
            <a:r>
              <a:rPr kumimoji="1" lang="en-US" altLang="ja-JP">
                <a:latin typeface="Tahoma" charset="0"/>
              </a:rPr>
              <a:t>Sebuah kampung kecil di Galilea, di sebuah tempat yang dikata ramai di El-Kauze yang moden, berdekatan dengan Ramieh</a:t>
            </a:r>
          </a:p>
          <a:p>
            <a:pPr marL="457200" indent="-457200">
              <a:buFontTx/>
              <a:buAutoNum type="arabicPeriod"/>
            </a:pPr>
            <a:r>
              <a:rPr kumimoji="1" lang="en-US" altLang="ja-JP">
                <a:latin typeface="Tahoma" charset="0"/>
              </a:rPr>
              <a:t>Kapernaum, nama yang bererti “Kampung Nahum” </a:t>
            </a:r>
          </a:p>
          <a:p>
            <a:pPr marL="457200" indent="-457200">
              <a:buFontTx/>
              <a:buAutoNum type="arabicPeriod"/>
            </a:pPr>
            <a:r>
              <a:rPr kumimoji="1" lang="en-US" altLang="ja-JP">
                <a:latin typeface="Tahoma" charset="0"/>
              </a:rPr>
              <a:t>Elkosh, di daerah selatan Yehuda</a:t>
            </a:r>
            <a:endParaRPr kumimoji="1" lang="en-US">
              <a:latin typeface="Tahoma" charset="0"/>
            </a:endParaRPr>
          </a:p>
        </p:txBody>
      </p:sp>
      <p:sp>
        <p:nvSpPr>
          <p:cNvPr id="98309" name="Text Box 6"/>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622</a:t>
            </a:r>
          </a:p>
        </p:txBody>
      </p:sp>
      <p:sp>
        <p:nvSpPr>
          <p:cNvPr id="37895" name="Rectangle 7"/>
          <p:cNvSpPr>
            <a:spLocks noGrp="1" noChangeArrowheads="1"/>
          </p:cNvSpPr>
          <p:nvPr>
            <p:ph type="title" idx="4294967295"/>
          </p:nvPr>
        </p:nvSpPr>
        <p:spPr>
          <a:xfrm>
            <a:off x="304800" y="228600"/>
            <a:ext cx="3352800" cy="533400"/>
          </a:xfrm>
        </p:spPr>
        <p:txBody>
          <a:bodyPr/>
          <a:lstStyle/>
          <a:p>
            <a:pPr algn="l" eaLnBrk="1" hangingPunct="1">
              <a:defRPr/>
            </a:pPr>
            <a:r>
              <a:rPr kumimoji="1" lang="en-US" sz="2800" b="1" dirty="0" err="1" smtClean="0">
                <a:solidFill>
                  <a:schemeClr val="tx1"/>
                </a:solidFill>
                <a:latin typeface="Copperplate Gothic Light" charset="0"/>
                <a:ea typeface="ＭＳ 明朝" charset="-128"/>
                <a:cs typeface="+mj-cs"/>
              </a:rPr>
              <a:t>Pengarangan</a:t>
            </a:r>
            <a:endParaRPr lang="en-US" dirty="0" smtClean="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228600" y="428625"/>
            <a:ext cx="8915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pPr>
            <a:endParaRPr kumimoji="1" lang="en-US" altLang="ja-JP" sz="2600" b="1">
              <a:latin typeface="Tahoma" charset="0"/>
              <a:cs typeface="Tahoma" charset="0"/>
            </a:endParaRPr>
          </a:p>
          <a:p>
            <a:pPr eaLnBrk="1" hangingPunct="1"/>
            <a:r>
              <a:rPr kumimoji="1" lang="en-US" altLang="ja-JP" sz="2600">
                <a:latin typeface="Tahoma" charset="0"/>
                <a:cs typeface="Tahoma" charset="0"/>
              </a:rPr>
              <a:t>Utusannya ditujukan kepada Ninewe, tetapi tidak terdapat rekod yang wujud untuk menunjuk bahawa utusan ini menyampai empayar tersebut. Yehudalah yang seharusnya mengetahui bagaimana Tuhan akan mengadili bangsa yang menganiayai mereka.</a:t>
            </a:r>
          </a:p>
        </p:txBody>
      </p:sp>
      <p:sp>
        <p:nvSpPr>
          <p:cNvPr id="39939" name="Text Box 3"/>
          <p:cNvSpPr txBox="1">
            <a:spLocks noChangeArrowheads="1"/>
          </p:cNvSpPr>
          <p:nvPr/>
        </p:nvSpPr>
        <p:spPr bwMode="auto">
          <a:xfrm>
            <a:off x="214313" y="2857500"/>
            <a:ext cx="8763000" cy="3478213"/>
          </a:xfrm>
          <a:prstGeom prst="rect">
            <a:avLst/>
          </a:prstGeom>
          <a:noFill/>
          <a:ln w="9525">
            <a:noFill/>
            <a:miter lim="800000"/>
            <a:headEnd/>
            <a:tailEnd/>
          </a:ln>
          <a:effectLst/>
        </p:spPr>
        <p:txBody>
          <a:bodyPr>
            <a:spAutoFit/>
          </a:bodyPr>
          <a:lstStyle/>
          <a:p>
            <a:pPr marL="228600" indent="-228600" eaLnBrk="1" hangingPunct="1">
              <a:defRPr/>
            </a:pPr>
            <a:r>
              <a:rPr kumimoji="1" lang="en-US" altLang="ja-JP" sz="2800" b="1" dirty="0" err="1">
                <a:effectLst>
                  <a:outerShdw blurRad="38100" dist="38100" dir="2700000" algn="tl">
                    <a:srgbClr val="000000"/>
                  </a:outerShdw>
                </a:effectLst>
                <a:latin typeface="Copperplate Gothic Light" charset="0"/>
                <a:ea typeface="ＭＳ 明朝" charset="-128"/>
                <a:cs typeface="+mn-cs"/>
              </a:rPr>
              <a:t>Latar</a:t>
            </a:r>
            <a:r>
              <a:rPr kumimoji="1" lang="en-US" altLang="ja-JP" sz="2800" b="1" dirty="0">
                <a:effectLst>
                  <a:outerShdw blurRad="38100" dist="38100" dir="2700000" algn="tl">
                    <a:srgbClr val="000000"/>
                  </a:outerShdw>
                </a:effectLst>
                <a:latin typeface="Copperplate Gothic Light" charset="0"/>
                <a:ea typeface="ＭＳ 明朝" charset="-128"/>
                <a:cs typeface="+mn-cs"/>
              </a:rPr>
              <a:t> </a:t>
            </a:r>
            <a:r>
              <a:rPr kumimoji="1" lang="en-US" altLang="ja-JP" sz="2800" b="1" dirty="0" err="1">
                <a:effectLst>
                  <a:outerShdw blurRad="38100" dist="38100" dir="2700000" algn="tl">
                    <a:srgbClr val="000000"/>
                  </a:outerShdw>
                </a:effectLst>
                <a:latin typeface="Copperplate Gothic Light" charset="0"/>
                <a:ea typeface="ＭＳ 明朝" charset="-128"/>
                <a:cs typeface="+mn-cs"/>
              </a:rPr>
              <a:t>belakang</a:t>
            </a:r>
            <a:r>
              <a:rPr kumimoji="1" lang="en-US" altLang="ja-JP" sz="2800" b="1" dirty="0">
                <a:effectLst>
                  <a:outerShdw blurRad="38100" dist="38100" dir="2700000" algn="tl">
                    <a:srgbClr val="000000"/>
                  </a:outerShdw>
                </a:effectLst>
                <a:latin typeface="Copperplate Gothic Light" charset="0"/>
                <a:ea typeface="ＭＳ 明朝" charset="-128"/>
                <a:cs typeface="+mn-cs"/>
              </a:rPr>
              <a:t> </a:t>
            </a:r>
            <a:r>
              <a:rPr kumimoji="1" lang="en-US" altLang="ja-JP" sz="2800" b="1" dirty="0" err="1">
                <a:effectLst>
                  <a:outerShdw blurRad="38100" dist="38100" dir="2700000" algn="tl">
                    <a:srgbClr val="000000"/>
                  </a:outerShdw>
                </a:effectLst>
                <a:latin typeface="Copperplate Gothic Light" charset="0"/>
                <a:ea typeface="ＭＳ 明朝" charset="-128"/>
                <a:cs typeface="+mn-cs"/>
              </a:rPr>
              <a:t>sejarah</a:t>
            </a:r>
            <a:endParaRPr kumimoji="1" lang="en-US" altLang="ja-JP" sz="2800" b="1" dirty="0">
              <a:effectLst>
                <a:outerShdw blurRad="38100" dist="38100" dir="2700000" algn="tl">
                  <a:srgbClr val="000000"/>
                </a:outerShdw>
              </a:effectLst>
              <a:latin typeface="Copperplate Gothic Light" charset="0"/>
              <a:ea typeface="ＭＳ 明朝" charset="-128"/>
              <a:cs typeface="+mn-cs"/>
            </a:endParaRP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Rasul-rasul</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sebaya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Yeremia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Habakuk</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Zafanya</a:t>
            </a:r>
            <a:endParaRPr kumimoji="1" lang="en-US" altLang="ja-JP" dirty="0">
              <a:latin typeface="Tahoma" pitchFamily="34" charset="0"/>
              <a:ea typeface="Tahoma" pitchFamily="34" charset="0"/>
              <a:cs typeface="Tahoma" pitchFamily="34" charset="0"/>
            </a:endParaRPr>
          </a:p>
          <a:p>
            <a:pPr marL="228600" indent="-228600" eaLnBrk="1" hangingPunct="1">
              <a:buFontTx/>
              <a:buChar char="•"/>
              <a:defRPr/>
            </a:pPr>
            <a:r>
              <a:rPr kumimoji="1" lang="en-US" altLang="ja-JP" dirty="0">
                <a:latin typeface="Tahoma" pitchFamily="34" charset="0"/>
                <a:ea typeface="Tahoma" pitchFamily="34" charset="0"/>
                <a:cs typeface="Tahoma" pitchFamily="34" charset="0"/>
              </a:rPr>
              <a:t>Israel </a:t>
            </a:r>
            <a:r>
              <a:rPr kumimoji="1" lang="en-US" altLang="ja-JP" dirty="0" err="1">
                <a:latin typeface="Tahoma" pitchFamily="34" charset="0"/>
                <a:ea typeface="Tahoma" pitchFamily="34" charset="0"/>
                <a:cs typeface="Tahoma" pitchFamily="34" charset="0"/>
              </a:rPr>
              <a:t>telah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ditakluki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oleh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Asyur</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selama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satu</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abad</a:t>
            </a:r>
            <a:r>
              <a:rPr kumimoji="1" lang="en-US" altLang="ja-JP" dirty="0">
                <a:latin typeface="Tahoma" pitchFamily="34" charset="0"/>
                <a:ea typeface="Tahoma" pitchFamily="34" charset="0"/>
                <a:cs typeface="Tahoma" pitchFamily="34" charset="0"/>
              </a:rPr>
              <a:t> (722 SM)</a:t>
            </a: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Sekarang</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Tuhan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ingin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melawat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bekas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tongkat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kemurkaanNya</a:t>
            </a:r>
            <a:r>
              <a:rPr kumimoji="1" lang="en-US" altLang="ja-JP" dirty="0">
                <a:latin typeface="Tahoma" pitchFamily="34" charset="0"/>
                <a:ea typeface="Tahoma" pitchFamily="34" charset="0"/>
                <a:cs typeface="Tahoma" pitchFamily="34" charset="0"/>
              </a:rPr>
              <a:t>.</a:t>
            </a: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Walaupun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bangsa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ini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telah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bertaubat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bawah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Yunus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Ninewe</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harus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dihakimi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kerana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kekejaman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kebengisannya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dalam</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peperangan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juga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ketamakannya</a:t>
            </a:r>
            <a:r>
              <a:rPr kumimoji="1" lang="en-US" altLang="ja-JP" dirty="0">
                <a:latin typeface="Tahoma" pitchFamily="34" charset="0"/>
                <a:ea typeface="Tahoma" pitchFamily="34" charset="0"/>
                <a:cs typeface="Tahoma" pitchFamily="34" charset="0"/>
              </a:rPr>
              <a:t>. </a:t>
            </a: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Kuasa</a:t>
            </a:r>
            <a:r>
              <a:rPr kumimoji="1" lang="en-US" altLang="ja-JP" dirty="0">
                <a:latin typeface="Tahoma" pitchFamily="34" charset="0"/>
                <a:ea typeface="Tahoma" pitchFamily="34" charset="0"/>
                <a:cs typeface="Tahoma" pitchFamily="34" charset="0"/>
              </a:rPr>
              <a:t> yang </a:t>
            </a:r>
            <a:r>
              <a:rPr kumimoji="1" lang="en-US" altLang="ja-JP" dirty="0" err="1">
                <a:latin typeface="Tahoma" pitchFamily="34" charset="0"/>
                <a:ea typeface="Tahoma" pitchFamily="34" charset="0"/>
                <a:cs typeface="Tahoma" pitchFamily="34" charset="0"/>
              </a:rPr>
              <a:t>telah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menguasai</a:t>
            </a:r>
            <a:r>
              <a:rPr kumimoji="1" lang="en-US" altLang="ja-JP" dirty="0">
                <a:latin typeface="Tahoma" pitchFamily="34" charset="0"/>
                <a:ea typeface="Tahoma" pitchFamily="34" charset="0"/>
                <a:cs typeface="Tahoma" pitchFamily="34" charset="0"/>
              </a:rPr>
              <a:t> Asia </a:t>
            </a:r>
            <a:r>
              <a:rPr kumimoji="1" lang="en-US" altLang="ja-JP" dirty="0" err="1">
                <a:latin typeface="Tahoma" pitchFamily="34" charset="0"/>
                <a:ea typeface="Tahoma" pitchFamily="34" charset="0"/>
                <a:cs typeface="Tahoma" pitchFamily="34" charset="0"/>
              </a:rPr>
              <a:t>barat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selama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tiga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abad</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harus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dipatah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dengan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gabungan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kekuatan</a:t>
            </a:r>
            <a:r>
              <a:rPr kumimoji="1" lang="en-US" altLang="ja-JP" dirty="0">
                <a:latin typeface="Tahoma" pitchFamily="34" charset="0"/>
                <a:ea typeface="Tahoma" pitchFamily="34" charset="0"/>
                <a:cs typeface="Tahoma" pitchFamily="34" charset="0"/>
              </a:rPr>
              <a:t> Babel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Medes.</a:t>
            </a:r>
          </a:p>
        </p:txBody>
      </p:sp>
      <p:sp>
        <p:nvSpPr>
          <p:cNvPr id="100355" name="Text Box 4"/>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622</a:t>
            </a:r>
          </a:p>
        </p:txBody>
      </p:sp>
      <p:sp>
        <p:nvSpPr>
          <p:cNvPr id="39941" name="Rectangle 5"/>
          <p:cNvSpPr>
            <a:spLocks noGrp="1" noChangeArrowheads="1"/>
          </p:cNvSpPr>
          <p:nvPr>
            <p:ph type="title" idx="4294967295"/>
          </p:nvPr>
        </p:nvSpPr>
        <p:spPr>
          <a:xfrm>
            <a:off x="214313" y="214313"/>
            <a:ext cx="2590800" cy="487362"/>
          </a:xfrm>
        </p:spPr>
        <p:txBody>
          <a:bodyPr/>
          <a:lstStyle/>
          <a:p>
            <a:pPr algn="l" eaLnBrk="1" hangingPunct="1">
              <a:defRPr/>
            </a:pPr>
            <a:r>
              <a:rPr kumimoji="1" lang="en-US" sz="2800" b="1" dirty="0" err="1" smtClean="0">
                <a:solidFill>
                  <a:schemeClr val="tx1"/>
                </a:solidFill>
                <a:latin typeface="Copperplate Gothic Light" charset="0"/>
                <a:ea typeface="ＭＳ 明朝" charset="-128"/>
                <a:cs typeface="+mj-cs"/>
              </a:rPr>
              <a:t>Penerima</a:t>
            </a:r>
            <a:endParaRPr lang="en-US" dirty="0" smtClean="0">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 y="121602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kumimoji="1" lang="en-US" altLang="ja-JP" sz="2800">
                <a:latin typeface="Tahoma" charset="0"/>
                <a:cs typeface="Times New Roman" charset="0"/>
              </a:rPr>
              <a:t>Satu-satunya masalah buku ini ialah keselarasannya. </a:t>
            </a:r>
          </a:p>
          <a:p>
            <a:pPr eaLnBrk="1" hangingPunct="1">
              <a:buFontTx/>
              <a:buChar char="•"/>
            </a:pPr>
            <a:r>
              <a:rPr kumimoji="1" lang="en-US" altLang="ja-JP" sz="2800">
                <a:latin typeface="Tahoma" charset="0"/>
                <a:cs typeface="Times New Roman" charset="0"/>
              </a:rPr>
              <a:t>Keselarasan dan ketulusan Nahum tidak dicabari sehingga abad ke-19. </a:t>
            </a:r>
          </a:p>
          <a:p>
            <a:pPr eaLnBrk="1" hangingPunct="1">
              <a:buFontTx/>
              <a:buChar char="•"/>
            </a:pPr>
            <a:r>
              <a:rPr kumimoji="1" lang="en-US" altLang="ja-JP" sz="2800">
                <a:latin typeface="Tahoma" charset="0"/>
                <a:cs typeface="Times New Roman" charset="0"/>
              </a:rPr>
              <a:t>Oleh kerana terdapat apa yang dikatakan ‘penemuan baru’ oleh Gunkel tentang sisa-sisa puisi abjad di bab 1, ramai yang menafikan keaslian Nahum 1:2-2:2 (2:3 di Ibrani), kecuali 2:1, dimana ia dianggap sebagai permulaan pengucapan Nahum. </a:t>
            </a:r>
          </a:p>
        </p:txBody>
      </p:sp>
      <p:sp>
        <p:nvSpPr>
          <p:cNvPr id="102402" name="Text Box 3"/>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622</a:t>
            </a:r>
          </a:p>
        </p:txBody>
      </p:sp>
      <p:sp>
        <p:nvSpPr>
          <p:cNvPr id="41988" name="Rectangle 4"/>
          <p:cNvSpPr>
            <a:spLocks noGrp="1" noChangeArrowheads="1"/>
          </p:cNvSpPr>
          <p:nvPr>
            <p:ph type="title" idx="4294967295"/>
          </p:nvPr>
        </p:nvSpPr>
        <p:spPr>
          <a:xfrm>
            <a:off x="152400" y="731838"/>
            <a:ext cx="5919788" cy="487362"/>
          </a:xfrm>
        </p:spPr>
        <p:txBody>
          <a:bodyPr/>
          <a:lstStyle/>
          <a:p>
            <a:pPr algn="l" eaLnBrk="1" hangingPunct="1">
              <a:defRPr/>
            </a:pPr>
            <a:r>
              <a:rPr kumimoji="1" lang="en-US" altLang="ja-JP" sz="3200" b="1" dirty="0" err="1" smtClean="0">
                <a:solidFill>
                  <a:schemeClr val="tx1"/>
                </a:solidFill>
                <a:latin typeface="Copperplate Gothic Light" charset="0"/>
                <a:ea typeface="ＭＳ Ｐゴシック" charset="-128"/>
                <a:cs typeface="Times New Roman" charset="0"/>
              </a:rPr>
              <a:t>Isu</a:t>
            </a:r>
            <a:r>
              <a:rPr kumimoji="1" lang="en-US" altLang="ja-JP" sz="3200" b="1" dirty="0" smtClean="0">
                <a:solidFill>
                  <a:schemeClr val="tx1"/>
                </a:solidFill>
                <a:latin typeface="Copperplate Gothic Light" charset="0"/>
                <a:ea typeface="ＭＳ Ｐゴシック" charset="-128"/>
                <a:cs typeface="Times New Roman" charset="0"/>
              </a:rPr>
              <a:t> </a:t>
            </a:r>
            <a:r>
              <a:rPr kumimoji="1" lang="en-US" altLang="ja-JP" sz="3200" b="1" dirty="0" err="1" smtClean="0">
                <a:solidFill>
                  <a:schemeClr val="tx1"/>
                </a:solidFill>
                <a:latin typeface="Copperplate Gothic Light" charset="0"/>
                <a:ea typeface="ＭＳ Ｐゴシック" charset="-128"/>
                <a:cs typeface="Times New Roman" charset="0"/>
              </a:rPr>
              <a:t>masalah</a:t>
            </a:r>
            <a:r>
              <a:rPr kumimoji="1" lang="en-US" altLang="ja-JP" sz="3200" b="1" dirty="0" smtClean="0">
                <a:solidFill>
                  <a:schemeClr val="tx1"/>
                </a:solidFill>
                <a:latin typeface="Copperplate Gothic Light" charset="0"/>
                <a:ea typeface="ＭＳ Ｐゴシック" charset="-128"/>
                <a:cs typeface="Times New Roman" charset="0"/>
              </a:rPr>
              <a:t>: </a:t>
            </a:r>
            <a:r>
              <a:rPr kumimoji="1" lang="en-US" altLang="ja-JP" sz="3200" b="1" dirty="0" err="1" smtClean="0">
                <a:solidFill>
                  <a:schemeClr val="tx1"/>
                </a:solidFill>
                <a:latin typeface="Copperplate Gothic Light" charset="0"/>
                <a:ea typeface="ＭＳ Ｐゴシック" charset="-128"/>
                <a:cs typeface="Times New Roman" charset="0"/>
              </a:rPr>
              <a:t>keselarasan</a:t>
            </a:r>
            <a:endParaRPr lang="en-US" sz="3200" dirty="0" smtClean="0">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7"/>
          <p:cNvSpPr txBox="1">
            <a:spLocks noChangeArrowheads="1"/>
          </p:cNvSpPr>
          <p:nvPr/>
        </p:nvSpPr>
        <p:spPr bwMode="auto">
          <a:xfrm>
            <a:off x="214313" y="6357938"/>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1400" b="1">
                <a:latin typeface="Times New Roman" charset="0"/>
              </a:rPr>
              <a:t>Hobart E. Freeman, </a:t>
            </a:r>
            <a:r>
              <a:rPr kumimoji="1" lang="en-US" altLang="ja-JP" sz="1400" b="1" i="1">
                <a:latin typeface="Times New Roman" charset="0"/>
              </a:rPr>
              <a:t>An Introduction to the Old Testament Prophets</a:t>
            </a:r>
            <a:r>
              <a:rPr kumimoji="1" lang="en-US" altLang="ja-JP" sz="1400" b="1">
                <a:latin typeface="Times New Roman" charset="0"/>
              </a:rPr>
              <a:t> (Chicago: Moody Press, 1977).</a:t>
            </a:r>
          </a:p>
        </p:txBody>
      </p:sp>
      <p:sp>
        <p:nvSpPr>
          <p:cNvPr id="104450" name="Text Box 28"/>
          <p:cNvSpPr txBox="1">
            <a:spLocks noChangeArrowheads="1"/>
          </p:cNvSpPr>
          <p:nvPr/>
        </p:nvSpPr>
        <p:spPr bwMode="auto">
          <a:xfrm>
            <a:off x="8305800" y="-3175"/>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625</a:t>
            </a:r>
            <a:endParaRPr lang="en-US" sz="1800">
              <a:latin typeface="Tahoma" charset="0"/>
            </a:endParaRPr>
          </a:p>
        </p:txBody>
      </p:sp>
      <p:graphicFrame>
        <p:nvGraphicFramePr>
          <p:cNvPr id="32" name="Table 31"/>
          <p:cNvGraphicFramePr>
            <a:graphicFrameLocks noGrp="1"/>
          </p:cNvGraphicFramePr>
          <p:nvPr/>
        </p:nvGraphicFramePr>
        <p:xfrm>
          <a:off x="214313" y="428625"/>
          <a:ext cx="8715375" cy="5999164"/>
        </p:xfrm>
        <a:graphic>
          <a:graphicData uri="http://schemas.openxmlformats.org/drawingml/2006/table">
            <a:tbl>
              <a:tblPr/>
              <a:tblGrid>
                <a:gridCol w="4357687"/>
                <a:gridCol w="4357688"/>
              </a:tblGrid>
              <a:tr h="3962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chemeClr val="tx1"/>
                          </a:solidFill>
                          <a:effectLst/>
                          <a:latin typeface="Tahoma" charset="0"/>
                          <a:ea typeface="ＭＳ Ｐゴシック" charset="0"/>
                          <a:cs typeface="Tahoma" charset="0"/>
                        </a:rPr>
                        <a:t>Ramalan-ramalan Nahum Termakbul dengan Kemusnahan Asyur</a:t>
                      </a:r>
                      <a:endParaRPr kumimoji="0" lang="en-US" sz="2000" b="1" i="0" u="none" strike="noStrike" cap="none" normalizeH="0" baseline="0">
                        <a:ln>
                          <a:noFill/>
                        </a:ln>
                        <a:solidFill>
                          <a:srgbClr val="FFFFFF"/>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r>
              <a:tr h="365779">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800" b="1" i="0" u="none" strike="noStrike" cap="none" normalizeH="0" baseline="0">
                          <a:ln>
                            <a:noFill/>
                          </a:ln>
                          <a:solidFill>
                            <a:schemeClr val="tx1"/>
                          </a:solidFill>
                          <a:effectLst/>
                          <a:latin typeface="Tahoma" charset="0"/>
                          <a:ea typeface="ＭＳ Ｐゴシック" charset="0"/>
                          <a:cs typeface="Tahoma" charset="0"/>
                        </a:rPr>
                        <a:t>Ramalan-ramalan Nahum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6D5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800" b="1" i="0" u="none" strike="noStrike" cap="none" normalizeH="0" baseline="0">
                          <a:ln>
                            <a:noFill/>
                          </a:ln>
                          <a:solidFill>
                            <a:schemeClr val="tx1"/>
                          </a:solidFill>
                          <a:effectLst/>
                          <a:latin typeface="Tahoma" charset="0"/>
                          <a:ea typeface="ＭＳ Ｐゴシック" charset="0"/>
                          <a:cs typeface="Tahoma" charset="0"/>
                        </a:rPr>
                        <a:t>Kemakbulan Sejarah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6D56"/>
                    </a:solidFill>
                  </a:tcPr>
                </a:tc>
              </a:tr>
              <a:tr h="1371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1:8       Ninewe akan dimusnahkan dengan banjir (2:6, 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Kuasa Ninewe dilemahkan oleh banjir yang besar dan panjang dari Sungai Tigris. Ini telah merosakkan sebahagian besar daripada benteng yang mengelilingi kota tersebut dan memberi peluang kepada musuh untuk masuk dan menawan ibu kota.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1:9,14   Kemusnahan Ninewe terakhir</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Telah termakbul dengan kemusnahan Asyur dan  ketidakupayaannya untuk menawan Israel untuk kali kedua.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 1:10    Dalam saat-saat terakhir pertempuran, Ninewe akan berada dalam keadaan kemabukan (3:11)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Selepas Asyur berjaya menangkis serangan musuh, mereka merayakan kejayaan dengan arak. Akhirnya, mereka mendapat serangan kejutan dari Madai mengakibatkan ibu kota mereka ditawan di tangan musuh.</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1:11,12 “Daripadamu, hai Niniwe, telah muncul seorang yang penuh dengan rancangan jahat. Ia membuat rencana untuk melawan TUHAN.…” </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Sanherib telah membuat ugutan bongkak pada 701 SM terhadap Yehuda dan Yerusalem (cf. 2 Raja-raja 18-19).</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1:13      “Sekarang akan Kuakhiri kuasa Asyur atas kamu, dan Kuputuskan rantai yang mengikat kamu.”</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Penaklukan Yehuda oleh Asyur berakhir dengan kemusnahan Ninewe (2 Raja-raja 18:14; 2 Tawarikh 33:11).</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2590800" y="381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Times New Roman" charset="0"/>
              </a:rPr>
              <a:t>     </a:t>
            </a:r>
          </a:p>
        </p:txBody>
      </p:sp>
      <p:sp>
        <p:nvSpPr>
          <p:cNvPr id="106498" name="Rectangle 3"/>
          <p:cNvSpPr>
            <a:spLocks noChangeArrowheads="1"/>
          </p:cNvSpPr>
          <p:nvPr/>
        </p:nvSpPr>
        <p:spPr bwMode="auto">
          <a:xfrm>
            <a:off x="228600" y="914400"/>
            <a:ext cx="8763000" cy="571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499" name="Rectangle 4"/>
          <p:cNvSpPr>
            <a:spLocks noChangeArrowheads="1"/>
          </p:cNvSpPr>
          <p:nvPr/>
        </p:nvSpPr>
        <p:spPr bwMode="auto">
          <a:xfrm>
            <a:off x="228600" y="914400"/>
            <a:ext cx="29718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0" name="Rectangle 5"/>
          <p:cNvSpPr>
            <a:spLocks noChangeArrowheads="1"/>
          </p:cNvSpPr>
          <p:nvPr/>
        </p:nvSpPr>
        <p:spPr bwMode="auto">
          <a:xfrm>
            <a:off x="3200400" y="914400"/>
            <a:ext cx="28194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1" name="Rectangle 6"/>
          <p:cNvSpPr>
            <a:spLocks noChangeArrowheads="1"/>
          </p:cNvSpPr>
          <p:nvPr/>
        </p:nvSpPr>
        <p:spPr bwMode="auto">
          <a:xfrm>
            <a:off x="228600" y="34290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2" name="Rectangle 7"/>
          <p:cNvSpPr>
            <a:spLocks noChangeArrowheads="1"/>
          </p:cNvSpPr>
          <p:nvPr/>
        </p:nvSpPr>
        <p:spPr bwMode="auto">
          <a:xfrm>
            <a:off x="228600" y="1981200"/>
            <a:ext cx="8763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3" name="Rectangle 8"/>
          <p:cNvSpPr>
            <a:spLocks noChangeArrowheads="1"/>
          </p:cNvSpPr>
          <p:nvPr/>
        </p:nvSpPr>
        <p:spPr bwMode="auto">
          <a:xfrm>
            <a:off x="228600" y="9144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4" name="Rectangle 9"/>
          <p:cNvSpPr>
            <a:spLocks noChangeArrowheads="1"/>
          </p:cNvSpPr>
          <p:nvPr/>
        </p:nvSpPr>
        <p:spPr bwMode="auto">
          <a:xfrm>
            <a:off x="228600" y="29718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5" name="Rectangle 10"/>
          <p:cNvSpPr>
            <a:spLocks noChangeArrowheads="1"/>
          </p:cNvSpPr>
          <p:nvPr/>
        </p:nvSpPr>
        <p:spPr bwMode="auto">
          <a:xfrm>
            <a:off x="228600" y="25146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6" name="Rectangle 11"/>
          <p:cNvSpPr>
            <a:spLocks noChangeArrowheads="1"/>
          </p:cNvSpPr>
          <p:nvPr/>
        </p:nvSpPr>
        <p:spPr bwMode="auto">
          <a:xfrm>
            <a:off x="228600" y="4724400"/>
            <a:ext cx="8763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7" name="Rectangle 12"/>
          <p:cNvSpPr>
            <a:spLocks noChangeArrowheads="1"/>
          </p:cNvSpPr>
          <p:nvPr/>
        </p:nvSpPr>
        <p:spPr bwMode="auto">
          <a:xfrm>
            <a:off x="228600" y="3886200"/>
            <a:ext cx="87630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8" name="Text Box 13"/>
          <p:cNvSpPr txBox="1">
            <a:spLocks noChangeArrowheads="1"/>
          </p:cNvSpPr>
          <p:nvPr/>
        </p:nvSpPr>
        <p:spPr bwMode="auto">
          <a:xfrm>
            <a:off x="214313" y="928688"/>
            <a:ext cx="86868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2200">
                <a:latin typeface="Times New Roman" charset="0"/>
              </a:rPr>
              <a:t>         </a:t>
            </a:r>
            <a:r>
              <a:rPr kumimoji="1" lang="en-US" altLang="ja-JP" sz="2200">
                <a:latin typeface="Tahoma" charset="0"/>
              </a:rPr>
              <a:t>Kepastian</a:t>
            </a:r>
            <a:r>
              <a:rPr kumimoji="1" lang="ja-JP" altLang="en-US" sz="2200">
                <a:latin typeface="Tahoma" charset="0"/>
              </a:rPr>
              <a:t>　　　　　</a:t>
            </a:r>
            <a:r>
              <a:rPr kumimoji="1" lang="en-US" altLang="ja-JP" sz="2200">
                <a:latin typeface="Tahoma" charset="0"/>
              </a:rPr>
              <a:t>         Keperincian</a:t>
            </a:r>
            <a:r>
              <a:rPr kumimoji="1" lang="ja-JP" altLang="en-US" sz="2200">
                <a:latin typeface="Tahoma" charset="0"/>
              </a:rPr>
              <a:t>　　　　　</a:t>
            </a:r>
            <a:r>
              <a:rPr kumimoji="1" lang="en-US" altLang="ja-JP" sz="2200">
                <a:latin typeface="Tahoma" charset="0"/>
              </a:rPr>
              <a:t>        </a:t>
            </a:r>
            <a:r>
              <a:rPr kumimoji="1" lang="ja-JP" altLang="en-US" sz="2200">
                <a:latin typeface="Tahoma" charset="0"/>
              </a:rPr>
              <a:t>　</a:t>
            </a:r>
            <a:r>
              <a:rPr kumimoji="1" lang="en-US" altLang="ja-JP" sz="2200">
                <a:latin typeface="Tahoma" charset="0"/>
              </a:rPr>
              <a:t>Kewajaran</a:t>
            </a:r>
            <a:r>
              <a:rPr kumimoji="1" lang="ja-JP" altLang="en-US" sz="2200">
                <a:latin typeface="Tahoma" charset="0"/>
              </a:rPr>
              <a:t>　</a:t>
            </a:r>
            <a:endParaRPr kumimoji="1" lang="en-US" altLang="ja-JP" sz="2200">
              <a:latin typeface="Tahoma" charset="0"/>
            </a:endParaRPr>
          </a:p>
          <a:p>
            <a:pPr eaLnBrk="1" hangingPunct="1">
              <a:spcBef>
                <a:spcPct val="50000"/>
              </a:spcBef>
            </a:pPr>
            <a:r>
              <a:rPr kumimoji="1" lang="en-US" altLang="ja-JP" sz="2200">
                <a:latin typeface="Tahoma" charset="0"/>
              </a:rPr>
              <a:t>        Nahum 1</a:t>
            </a:r>
            <a:r>
              <a:rPr kumimoji="1" lang="ja-JP" altLang="en-US" sz="2200">
                <a:latin typeface="Tahoma" charset="0"/>
              </a:rPr>
              <a:t>　　　　　　</a:t>
            </a:r>
            <a:r>
              <a:rPr kumimoji="1" lang="en-US" altLang="ja-JP" sz="2200">
                <a:latin typeface="Tahoma" charset="0"/>
              </a:rPr>
              <a:t>          Nahum 2</a:t>
            </a:r>
            <a:r>
              <a:rPr kumimoji="1" lang="ja-JP" altLang="en-US" sz="2200">
                <a:latin typeface="Tahoma" charset="0"/>
              </a:rPr>
              <a:t>　</a:t>
            </a:r>
            <a:r>
              <a:rPr kumimoji="1" lang="en-US" altLang="ja-JP" sz="2200">
                <a:latin typeface="Tahoma" charset="0"/>
              </a:rPr>
              <a:t>                      Nahum 3</a:t>
            </a:r>
          </a:p>
          <a:p>
            <a:pPr eaLnBrk="1" hangingPunct="1">
              <a:spcBef>
                <a:spcPct val="70000"/>
              </a:spcBef>
            </a:pPr>
            <a:r>
              <a:rPr kumimoji="1" lang="en-US" altLang="ja-JP" sz="2000">
                <a:latin typeface="Tahoma" charset="0"/>
              </a:rPr>
              <a:t>Kemusnahan Diputuskan  Kemusnahan Dihuraikan Kemusnahan Dipatutkan</a:t>
            </a:r>
          </a:p>
          <a:p>
            <a:pPr eaLnBrk="1" hangingPunct="1">
              <a:spcBef>
                <a:spcPct val="70000"/>
              </a:spcBef>
            </a:pPr>
            <a:r>
              <a:rPr kumimoji="1" lang="en-US" altLang="ja-JP" sz="1400">
                <a:latin typeface="Tahoma" charset="0"/>
              </a:rPr>
              <a:t>   Keputusan Pembalasan Dendam      Bayangan Pembalasan Dendam      Pengesahan Pembalasan Dendam</a:t>
            </a:r>
          </a:p>
          <a:p>
            <a:pPr eaLnBrk="1" hangingPunct="1">
              <a:spcBef>
                <a:spcPct val="70000"/>
              </a:spcBef>
            </a:pPr>
            <a:endParaRPr kumimoji="1" lang="en-US" altLang="ja-JP" sz="1400">
              <a:latin typeface="Tahoma" charset="0"/>
            </a:endParaRPr>
          </a:p>
          <a:p>
            <a:pPr eaLnBrk="1" hangingPunct="1">
              <a:spcBef>
                <a:spcPct val="70000"/>
              </a:spcBef>
            </a:pPr>
            <a:r>
              <a:rPr kumimoji="1" lang="en-US" altLang="ja-JP" sz="1400">
                <a:latin typeface="Tahoma" charset="0"/>
              </a:rPr>
              <a:t>    Apa yang Tuhan akan lakukan        Bagaimana Tuhan melakukannya       Mengapa Tuhan melakukannya </a:t>
            </a:r>
            <a:r>
              <a:rPr kumimoji="1" lang="en-US" altLang="ja-JP" sz="2200">
                <a:solidFill>
                  <a:srgbClr val="690000"/>
                </a:solidFill>
                <a:latin typeface="Tahoma" charset="0"/>
              </a:rPr>
              <a:t>t</a:t>
            </a:r>
            <a:r>
              <a:rPr kumimoji="1" lang="en-US" altLang="ja-JP" sz="2200">
                <a:latin typeface="Tahoma" charset="0"/>
              </a:rPr>
              <a:t>Kemurkaan Tuhan           Tindakan Tuhan          Dakwaan Tuhan</a:t>
            </a:r>
          </a:p>
          <a:p>
            <a:pPr eaLnBrk="1" hangingPunct="1">
              <a:lnSpc>
                <a:spcPct val="50000"/>
              </a:lnSpc>
              <a:spcBef>
                <a:spcPct val="50000"/>
              </a:spcBef>
            </a:pPr>
            <a:endParaRPr kumimoji="1" lang="en-US" altLang="ja-JP" sz="500">
              <a:latin typeface="Tahoma" charset="0"/>
            </a:endParaRPr>
          </a:p>
          <a:p>
            <a:pPr eaLnBrk="1" hangingPunct="1">
              <a:lnSpc>
                <a:spcPct val="50000"/>
              </a:lnSpc>
              <a:spcBef>
                <a:spcPct val="50000"/>
              </a:spcBef>
            </a:pPr>
            <a:r>
              <a:rPr kumimoji="1" lang="en-US" altLang="ja-JP" sz="2200">
                <a:latin typeface="Tahoma" charset="0"/>
              </a:rPr>
              <a:t>   Ramalan Tuhan               Kuasa Tuhan	     Penghakiman Tuhan</a:t>
            </a:r>
          </a:p>
          <a:p>
            <a:pPr eaLnBrk="1" hangingPunct="1">
              <a:lnSpc>
                <a:spcPct val="50000"/>
              </a:lnSpc>
              <a:spcBef>
                <a:spcPct val="50000"/>
              </a:spcBef>
            </a:pPr>
            <a:r>
              <a:rPr kumimoji="1" lang="en-US" altLang="ja-JP" sz="2200">
                <a:latin typeface="Tahoma" charset="0"/>
              </a:rPr>
              <a:t>      untuk Yehuda              untuk Yehuda             untuk Yehuda</a:t>
            </a:r>
          </a:p>
        </p:txBody>
      </p:sp>
      <p:sp>
        <p:nvSpPr>
          <p:cNvPr id="106509" name="Rectangle 14"/>
          <p:cNvSpPr>
            <a:spLocks noChangeArrowheads="1"/>
          </p:cNvSpPr>
          <p:nvPr/>
        </p:nvSpPr>
        <p:spPr bwMode="auto">
          <a:xfrm>
            <a:off x="228600" y="4724400"/>
            <a:ext cx="5334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0" name="Rectangle 15"/>
          <p:cNvSpPr>
            <a:spLocks noChangeArrowheads="1"/>
          </p:cNvSpPr>
          <p:nvPr/>
        </p:nvSpPr>
        <p:spPr bwMode="auto">
          <a:xfrm>
            <a:off x="1447800" y="4724400"/>
            <a:ext cx="762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1" name="Rectangle 16"/>
          <p:cNvSpPr>
            <a:spLocks noChangeArrowheads="1"/>
          </p:cNvSpPr>
          <p:nvPr/>
        </p:nvSpPr>
        <p:spPr bwMode="auto">
          <a:xfrm>
            <a:off x="2209800" y="4724400"/>
            <a:ext cx="990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2" name="Rectangle 17"/>
          <p:cNvSpPr>
            <a:spLocks noChangeArrowheads="1"/>
          </p:cNvSpPr>
          <p:nvPr/>
        </p:nvSpPr>
        <p:spPr bwMode="auto">
          <a:xfrm>
            <a:off x="4648200" y="4724400"/>
            <a:ext cx="1371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3" name="Rectangle 18"/>
          <p:cNvSpPr>
            <a:spLocks noChangeArrowheads="1"/>
          </p:cNvSpPr>
          <p:nvPr/>
        </p:nvSpPr>
        <p:spPr bwMode="auto">
          <a:xfrm>
            <a:off x="7086600" y="4724400"/>
            <a:ext cx="990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4" name="Rectangle 19"/>
          <p:cNvSpPr>
            <a:spLocks noChangeArrowheads="1"/>
          </p:cNvSpPr>
          <p:nvPr/>
        </p:nvSpPr>
        <p:spPr bwMode="auto">
          <a:xfrm>
            <a:off x="8077200" y="4724400"/>
            <a:ext cx="9144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5" name="Text Box 20"/>
          <p:cNvSpPr txBox="1">
            <a:spLocks noChangeArrowheads="1"/>
          </p:cNvSpPr>
          <p:nvPr/>
        </p:nvSpPr>
        <p:spPr bwMode="auto">
          <a:xfrm>
            <a:off x="142875" y="4648200"/>
            <a:ext cx="88487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endParaRPr kumimoji="1" lang="en-US" altLang="ja-JP" sz="1600">
              <a:latin typeface="Times New Roman" charset="0"/>
            </a:endParaRPr>
          </a:p>
          <a:p>
            <a:pPr eaLnBrk="1" hangingPunct="1">
              <a:lnSpc>
                <a:spcPct val="50000"/>
              </a:lnSpc>
              <a:spcBef>
                <a:spcPct val="50000"/>
              </a:spcBef>
            </a:pPr>
            <a:r>
              <a:rPr kumimoji="1" lang="en-US" altLang="ja-JP" sz="1600">
                <a:latin typeface="Times New Roman" charset="0"/>
              </a:rPr>
              <a:t>Tajuk  Ciri-ciri Bersuba  Pemusna-    </a:t>
            </a:r>
            <a:r>
              <a:rPr kumimoji="1" lang="en-US" altLang="ja-JP" sz="1400">
                <a:latin typeface="Times New Roman" charset="0"/>
              </a:rPr>
              <a:t> Pertempuran  lwn.      Kemusnahan        Pengadilan        Mabuk         Dibakar</a:t>
            </a:r>
          </a:p>
          <a:p>
            <a:pPr eaLnBrk="1" hangingPunct="1">
              <a:lnSpc>
                <a:spcPct val="50000"/>
              </a:lnSpc>
              <a:spcBef>
                <a:spcPct val="50000"/>
              </a:spcBef>
            </a:pPr>
            <a:r>
              <a:rPr kumimoji="1" lang="en-US" altLang="ja-JP" sz="1600">
                <a:latin typeface="Times New Roman" charset="0"/>
              </a:rPr>
              <a:t> 1:1     Tuhan    hat dgn    han ialah         Keindahan                   &amp;                 untuk           apabila     dengan</a:t>
            </a:r>
          </a:p>
          <a:p>
            <a:pPr eaLnBrk="1" hangingPunct="1">
              <a:lnSpc>
                <a:spcPct val="50000"/>
              </a:lnSpc>
              <a:spcBef>
                <a:spcPct val="50000"/>
              </a:spcBef>
            </a:pPr>
            <a:r>
              <a:rPr kumimoji="1" lang="en-US" altLang="ja-JP" sz="1600">
                <a:latin typeface="Times New Roman" charset="0"/>
              </a:rPr>
              <a:t>                         Tuhan     Pembebasan</a:t>
            </a:r>
            <a:r>
              <a:rPr kumimoji="1" lang="en-US" altLang="ja-JP" sz="1400">
                <a:latin typeface="Times New Roman" charset="0"/>
              </a:rPr>
              <a:t>         Yehuda                Kerampasan        Kekejaman      Dimusnah         Api</a:t>
            </a:r>
            <a:endParaRPr kumimoji="1" lang="en-US" altLang="ja-JP" sz="1600">
              <a:latin typeface="Times New Roman" charset="0"/>
            </a:endParaRPr>
          </a:p>
          <a:p>
            <a:pPr eaLnBrk="1" hangingPunct="1">
              <a:lnSpc>
                <a:spcPct val="50000"/>
              </a:lnSpc>
              <a:spcBef>
                <a:spcPct val="50000"/>
              </a:spcBef>
            </a:pPr>
            <a:r>
              <a:rPr kumimoji="1" lang="en-US" altLang="ja-JP" sz="1600">
                <a:latin typeface="Times New Roman" charset="0"/>
              </a:rPr>
              <a:t>           1:2-8     1:9-11      1:12-15             2:1-2                   2:3-13              3:1-7           3:8-11       3:12-19</a:t>
            </a:r>
          </a:p>
          <a:p>
            <a:pPr eaLnBrk="1" hangingPunct="1">
              <a:lnSpc>
                <a:spcPct val="50000"/>
              </a:lnSpc>
              <a:spcBef>
                <a:spcPct val="50000"/>
              </a:spcBef>
            </a:pPr>
            <a:endParaRPr kumimoji="1" lang="en-US" altLang="ja-JP" sz="500">
              <a:latin typeface="Times New Roman" charset="0"/>
            </a:endParaRPr>
          </a:p>
          <a:p>
            <a:pPr eaLnBrk="1" hangingPunct="1">
              <a:lnSpc>
                <a:spcPct val="50000"/>
              </a:lnSpc>
              <a:spcBef>
                <a:spcPct val="50000"/>
              </a:spcBef>
            </a:pPr>
            <a:r>
              <a:rPr kumimoji="1" lang="en-US" altLang="ja-JP" sz="1600">
                <a:latin typeface="Times New Roman" charset="0"/>
              </a:rPr>
              <a:t>                         </a:t>
            </a:r>
            <a:r>
              <a:rPr kumimoji="1" lang="en-US" altLang="ja-JP" sz="2000">
                <a:latin typeface="Tahoma" charset="0"/>
                <a:cs typeface="Tahoma" charset="0"/>
              </a:rPr>
              <a:t>Di Yehuda Bertentangan dengan Ibukota Asyur, Ninewe</a:t>
            </a:r>
          </a:p>
          <a:p>
            <a:pPr eaLnBrk="1" hangingPunct="1">
              <a:lnSpc>
                <a:spcPct val="50000"/>
              </a:lnSpc>
              <a:spcBef>
                <a:spcPct val="50000"/>
              </a:spcBef>
            </a:pPr>
            <a:endParaRPr kumimoji="1" lang="en-US" altLang="ja-JP" sz="500">
              <a:latin typeface="Times New Roman" charset="0"/>
            </a:endParaRPr>
          </a:p>
          <a:p>
            <a:pPr eaLnBrk="1" hangingPunct="1">
              <a:lnSpc>
                <a:spcPct val="50000"/>
              </a:lnSpc>
              <a:spcBef>
                <a:spcPct val="50000"/>
              </a:spcBef>
            </a:pPr>
            <a:r>
              <a:rPr kumimoji="1" lang="en-US" altLang="ja-JP" sz="2000">
                <a:latin typeface="Times New Roman" charset="0"/>
              </a:rPr>
              <a:t>      				</a:t>
            </a:r>
            <a:r>
              <a:rPr kumimoji="1" lang="en-US" altLang="ja-JP" sz="2000">
                <a:latin typeface="Tahoma" charset="0"/>
                <a:cs typeface="Tahoma" charset="0"/>
              </a:rPr>
              <a:t>c. 660 SM</a:t>
            </a:r>
          </a:p>
          <a:p>
            <a:pPr eaLnBrk="1" hangingPunct="1">
              <a:lnSpc>
                <a:spcPct val="50000"/>
              </a:lnSpc>
              <a:spcBef>
                <a:spcPct val="50000"/>
              </a:spcBef>
            </a:pPr>
            <a:r>
              <a:rPr kumimoji="1" lang="en-US" altLang="ja-JP" sz="1600">
                <a:latin typeface="Times New Roman" charset="0"/>
              </a:rPr>
              <a:t>                           </a:t>
            </a:r>
          </a:p>
        </p:txBody>
      </p:sp>
      <p:sp>
        <p:nvSpPr>
          <p:cNvPr id="106516" name="Rectangle 21"/>
          <p:cNvSpPr>
            <a:spLocks noChangeArrowheads="1"/>
          </p:cNvSpPr>
          <p:nvPr/>
        </p:nvSpPr>
        <p:spPr bwMode="auto">
          <a:xfrm>
            <a:off x="228600" y="5867400"/>
            <a:ext cx="8763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7" name="Rectangle 22"/>
          <p:cNvSpPr>
            <a:spLocks noChangeArrowheads="1"/>
          </p:cNvSpPr>
          <p:nvPr/>
        </p:nvSpPr>
        <p:spPr bwMode="auto">
          <a:xfrm>
            <a:off x="228600" y="304800"/>
            <a:ext cx="876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8" name="Text Box 23"/>
          <p:cNvSpPr txBox="1">
            <a:spLocks noChangeArrowheads="1"/>
          </p:cNvSpPr>
          <p:nvPr/>
        </p:nvSpPr>
        <p:spPr bwMode="auto">
          <a:xfrm>
            <a:off x="228600" y="304800"/>
            <a:ext cx="8763000" cy="579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3200" b="1">
                <a:latin typeface="Copperplate Gothic Light" charset="0"/>
              </a:rPr>
              <a:t>     Kemusnahan Ninewe</a:t>
            </a:r>
          </a:p>
        </p:txBody>
      </p:sp>
      <p:sp>
        <p:nvSpPr>
          <p:cNvPr id="46104" name="Text Box 24"/>
          <p:cNvSpPr txBox="1">
            <a:spLocks noChangeArrowheads="1"/>
          </p:cNvSpPr>
          <p:nvPr/>
        </p:nvSpPr>
        <p:spPr bwMode="auto">
          <a:xfrm>
            <a:off x="8305800" y="76200"/>
            <a:ext cx="838200" cy="460375"/>
          </a:xfrm>
          <a:prstGeom prst="rect">
            <a:avLst/>
          </a:prstGeom>
          <a:solidFill>
            <a:schemeClr val="bg2"/>
          </a:solidFill>
          <a:ln w="9525">
            <a:noFill/>
            <a:miter lim="800000"/>
            <a:headEnd/>
            <a:tailEnd/>
          </a:ln>
          <a:effectLst>
            <a:outerShdw dist="35921" dir="2700000" algn="ctr" rotWithShape="0">
              <a:schemeClr val="bg1"/>
            </a:outerShdw>
          </a:effectLst>
        </p:spPr>
        <p:txBody>
          <a:bodyPr>
            <a:spAutoFit/>
          </a:bodyPr>
          <a:lstStyle/>
          <a:p>
            <a:pPr>
              <a:defRPr/>
            </a:pPr>
            <a:r>
              <a:rPr lang="en-US" b="1">
                <a:latin typeface="Tahoma" charset="-52"/>
                <a:ea typeface="ＭＳ Ｐゴシック" charset="-128"/>
                <a:cs typeface="+mn-cs"/>
              </a:rPr>
              <a:t>621</a:t>
            </a:r>
          </a:p>
        </p:txBody>
      </p:sp>
      <p:sp>
        <p:nvSpPr>
          <p:cNvPr id="46105" name="Rectangle 25"/>
          <p:cNvSpPr>
            <a:spLocks noGrp="1" noChangeArrowheads="1"/>
          </p:cNvSpPr>
          <p:nvPr>
            <p:ph type="title" idx="4294967295"/>
          </p:nvPr>
        </p:nvSpPr>
        <p:spPr>
          <a:xfrm>
            <a:off x="0" y="0"/>
            <a:ext cx="1905000" cy="304800"/>
          </a:xfrm>
        </p:spPr>
        <p:txBody>
          <a:bodyPr/>
          <a:lstStyle/>
          <a:p>
            <a:pPr algn="l" eaLnBrk="1" hangingPunct="1">
              <a:defRPr/>
            </a:pPr>
            <a:r>
              <a:rPr lang="en-US" sz="2000">
                <a:latin typeface="Tahoma" charset="0"/>
                <a:cs typeface="+mj-cs"/>
              </a:rPr>
              <a:t>Carta Buku</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2857500" y="2643188"/>
            <a:ext cx="6034088" cy="461962"/>
          </a:xfrm>
          <a:prstGeom prst="rect">
            <a:avLst/>
          </a:prstGeom>
          <a:solidFill>
            <a:srgbClr val="FF0000"/>
          </a:solidFill>
          <a:ln w="9525">
            <a:solidFill>
              <a:schemeClr val="tx1"/>
            </a:solidFill>
            <a:miter lim="800000"/>
            <a:headEnd/>
            <a:tailEnd/>
          </a:ln>
        </p:spPr>
        <p:txBody>
          <a:bodyPr anchor="ctr">
            <a:spAutoFit/>
          </a:bodyPr>
          <a:lstStyle/>
          <a:p>
            <a:endParaRPr lang="en-US"/>
          </a:p>
        </p:txBody>
      </p:sp>
      <p:sp>
        <p:nvSpPr>
          <p:cNvPr id="108546" name="Text Box 4"/>
          <p:cNvSpPr txBox="1">
            <a:spLocks noChangeArrowheads="1"/>
          </p:cNvSpPr>
          <p:nvPr/>
        </p:nvSpPr>
        <p:spPr bwMode="auto">
          <a:xfrm>
            <a:off x="214313" y="1000125"/>
            <a:ext cx="8715375" cy="35512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endParaRPr kumimoji="1" lang="en-US" altLang="ja-JP" sz="2000">
              <a:latin typeface="Times New Roman" charset="0"/>
            </a:endParaRPr>
          </a:p>
          <a:p>
            <a:pPr eaLnBrk="1" hangingPunct="1">
              <a:spcBef>
                <a:spcPct val="30000"/>
              </a:spcBef>
            </a:pPr>
            <a:r>
              <a:rPr kumimoji="1" lang="en-US" altLang="ja-JP" sz="1600">
                <a:latin typeface="Tahoma" charset="0"/>
                <a:cs typeface="Tahoma" charset="0"/>
              </a:rPr>
              <a:t>  a Yahweh, seperti kuasa alam semulajadi, akan membalas dendam terhadap musuh-musuhnya (1:2-10)</a:t>
            </a:r>
          </a:p>
          <a:p>
            <a:pPr eaLnBrk="1" hangingPunct="1">
              <a:spcBef>
                <a:spcPct val="50000"/>
              </a:spcBef>
            </a:pPr>
            <a:r>
              <a:rPr kumimoji="1" lang="en-US" altLang="ja-JP" sz="1600">
                <a:latin typeface="Times New Roman" charset="0"/>
              </a:rPr>
              <a:t>	</a:t>
            </a:r>
            <a:r>
              <a:rPr kumimoji="1" lang="en-US" altLang="ja-JP" sz="1600">
                <a:latin typeface="Tahoma" charset="0"/>
                <a:cs typeface="Tahoma" charset="0"/>
              </a:rPr>
              <a:t> b Yahweh akan memusnahkan Ninewe tetapi akan memulihkan Yehuda (1:11-15)</a:t>
            </a:r>
          </a:p>
          <a:p>
            <a:pPr eaLnBrk="1" hangingPunct="1">
              <a:spcBef>
                <a:spcPct val="50000"/>
              </a:spcBef>
            </a:pPr>
            <a:r>
              <a:rPr kumimoji="1" lang="en-US" altLang="ja-JP" sz="2000">
                <a:latin typeface="Times New Roman" charset="0"/>
              </a:rPr>
              <a:t>		</a:t>
            </a:r>
            <a:r>
              <a:rPr kumimoji="1" lang="en-US" altLang="ja-JP" sz="1600">
                <a:latin typeface="Tahoma" charset="0"/>
                <a:cs typeface="Tahoma" charset="0"/>
              </a:rPr>
              <a:t> c Huraian yang jelas tentang serangan ke atas Ninewe (2:1-10)</a:t>
            </a:r>
          </a:p>
          <a:p>
            <a:pPr eaLnBrk="1" hangingPunct="1">
              <a:spcBef>
                <a:spcPct val="50000"/>
              </a:spcBef>
            </a:pPr>
            <a:r>
              <a:rPr kumimoji="1" lang="en-US" altLang="ja-JP" sz="2000">
                <a:latin typeface="Times New Roman" charset="0"/>
              </a:rPr>
              <a:t>			</a:t>
            </a:r>
            <a:r>
              <a:rPr kumimoji="1" lang="en-US" altLang="ja-JP" sz="1600">
                <a:latin typeface="Times New Roman" charset="0"/>
              </a:rPr>
              <a:t> </a:t>
            </a:r>
            <a:r>
              <a:rPr kumimoji="1" lang="en-US" altLang="ja-JP" sz="1600">
                <a:latin typeface="Tahoma" charset="0"/>
                <a:cs typeface="Tahoma" charset="0"/>
              </a:rPr>
              <a:t>d PERTENGAHAN: Ratapan ke atas kejatuhan Ninewe (2:11-13)</a:t>
            </a:r>
          </a:p>
          <a:p>
            <a:pPr eaLnBrk="1" hangingPunct="1">
              <a:spcBef>
                <a:spcPct val="50000"/>
              </a:spcBef>
            </a:pPr>
            <a:r>
              <a:rPr kumimoji="1" lang="en-US" altLang="ja-JP" sz="2000">
                <a:latin typeface="Times New Roman" charset="0"/>
              </a:rPr>
              <a:t>		</a:t>
            </a:r>
            <a:r>
              <a:rPr kumimoji="1" lang="en-US" altLang="ja-JP" sz="1600">
                <a:latin typeface="Tahoma" charset="0"/>
                <a:cs typeface="Tahoma" charset="0"/>
              </a:rPr>
              <a:t> c’ Huraian yang jelas tentang penggedoran Ninewe (3:1-7)</a:t>
            </a:r>
          </a:p>
          <a:p>
            <a:pPr eaLnBrk="1" hangingPunct="1">
              <a:spcBef>
                <a:spcPct val="50000"/>
              </a:spcBef>
            </a:pPr>
            <a:r>
              <a:rPr kumimoji="1" lang="en-US" altLang="ja-JP" sz="1600">
                <a:latin typeface="Tahoma" charset="0"/>
                <a:cs typeface="Tahoma" charset="0"/>
              </a:rPr>
              <a:t>	 b’ Ninewe akan dimusnahkan: ianya mudah dimusnahkan, seperti Tebe (3:8-13)</a:t>
            </a:r>
          </a:p>
          <a:p>
            <a:pPr eaLnBrk="1" hangingPunct="1">
              <a:spcBef>
                <a:spcPct val="50000"/>
              </a:spcBef>
            </a:pPr>
            <a:r>
              <a:rPr kumimoji="1" lang="en-US" altLang="ja-JP" sz="1600">
                <a:latin typeface="Tahoma" charset="0"/>
                <a:cs typeface="Tahoma" charset="0"/>
              </a:rPr>
              <a:t>  a’ Ninewe, seperti kuasa alam, akan dimusnahkan (3:14-19)</a:t>
            </a:r>
          </a:p>
          <a:p>
            <a:pPr eaLnBrk="1" hangingPunct="1">
              <a:lnSpc>
                <a:spcPct val="50000"/>
              </a:lnSpc>
              <a:spcBef>
                <a:spcPct val="30000"/>
              </a:spcBef>
            </a:pPr>
            <a:r>
              <a:rPr kumimoji="1" lang="en-US" altLang="ja-JP" sz="2000">
                <a:latin typeface="Times New Roman" charset="0"/>
              </a:rPr>
              <a:t> </a:t>
            </a:r>
          </a:p>
        </p:txBody>
      </p:sp>
      <p:sp>
        <p:nvSpPr>
          <p:cNvPr id="108547" name="Text Box 5"/>
          <p:cNvSpPr txBox="1">
            <a:spLocks noChangeArrowheads="1"/>
          </p:cNvSpPr>
          <p:nvPr/>
        </p:nvSpPr>
        <p:spPr bwMode="auto">
          <a:xfrm>
            <a:off x="2819400" y="4800600"/>
            <a:ext cx="6019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kumimoji="1" lang="en-US" altLang="ja-JP" sz="1400" b="1">
                <a:latin typeface="Tahoma" charset="0"/>
              </a:rPr>
              <a:t>Diadaptasikan daripada David A. Dorsey, </a:t>
            </a:r>
            <a:r>
              <a:rPr kumimoji="1" lang="en-US" altLang="ja-JP" sz="1400" b="1" i="1">
                <a:latin typeface="Tahoma" charset="0"/>
              </a:rPr>
              <a:t>The Literary Structure of the Old Testament: A Commentary on Genesis – Malachi</a:t>
            </a:r>
            <a:r>
              <a:rPr kumimoji="1" lang="en-US" altLang="ja-JP" sz="1400" b="1">
                <a:latin typeface="Tahoma" charset="0"/>
              </a:rPr>
              <a:t> (Grand Rapids: Baker Books, 1999)</a:t>
            </a:r>
          </a:p>
        </p:txBody>
      </p:sp>
      <p:sp>
        <p:nvSpPr>
          <p:cNvPr id="108548" name="Text Box 6"/>
          <p:cNvSpPr txBox="1">
            <a:spLocks noChangeArrowheads="1"/>
          </p:cNvSpPr>
          <p:nvPr/>
        </p:nvSpPr>
        <p:spPr bwMode="auto">
          <a:xfrm>
            <a:off x="304800" y="5562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800" i="1">
                <a:latin typeface="Tahoma" charset="0"/>
              </a:rPr>
              <a:t>Dorsey memaklumkan bahawa kedudukan pujian tentang ‘jerumun singa’ yang berada di pertengahan buku  menguatkan kepastian kemusnahan Ninewe.</a:t>
            </a:r>
          </a:p>
        </p:txBody>
      </p:sp>
      <p:sp>
        <p:nvSpPr>
          <p:cNvPr id="48135" name="Rectangle 7"/>
          <p:cNvSpPr>
            <a:spLocks noGrp="1" noChangeArrowheads="1"/>
          </p:cNvSpPr>
          <p:nvPr>
            <p:ph type="title" idx="4294967295"/>
          </p:nvPr>
        </p:nvSpPr>
        <p:spPr>
          <a:xfrm>
            <a:off x="533400" y="304800"/>
            <a:ext cx="8229600" cy="523875"/>
          </a:xfrm>
        </p:spPr>
        <p:txBody>
          <a:bodyPr anchor="t">
            <a:spAutoFit/>
          </a:bodyPr>
          <a:lstStyle/>
          <a:p>
            <a:pPr eaLnBrk="1" hangingPunct="1">
              <a:defRPr/>
            </a:pPr>
            <a:r>
              <a:rPr kumimoji="1" lang="en-US" sz="2800" b="1">
                <a:solidFill>
                  <a:schemeClr val="tx1"/>
                </a:solidFill>
                <a:latin typeface="Copperplate Gothic Light" charset="0"/>
              </a:rPr>
              <a:t>Struktur </a:t>
            </a:r>
            <a:r>
              <a:rPr kumimoji="1" lang="ja-JP" altLang="en-US" sz="2800" b="1">
                <a:solidFill>
                  <a:schemeClr val="tx1"/>
                </a:solidFill>
                <a:latin typeface="Copperplate Gothic Light" charset="0"/>
              </a:rPr>
              <a:t>‘</a:t>
            </a:r>
            <a:r>
              <a:rPr kumimoji="1" lang="en-US" sz="2800" b="1">
                <a:solidFill>
                  <a:schemeClr val="tx1"/>
                </a:solidFill>
                <a:latin typeface="Copperplate Gothic Light" charset="0"/>
              </a:rPr>
              <a:t>chi</a:t>
            </a:r>
            <a:r>
              <a:rPr kumimoji="1" lang="ja-JP" altLang="en-US" sz="2800" b="1">
                <a:solidFill>
                  <a:schemeClr val="tx1"/>
                </a:solidFill>
                <a:latin typeface="Copperplate Gothic Light" charset="0"/>
              </a:rPr>
              <a:t>’</a:t>
            </a:r>
            <a:r>
              <a:rPr kumimoji="1" lang="en-US" sz="2800" b="1">
                <a:solidFill>
                  <a:schemeClr val="tx1"/>
                </a:solidFill>
                <a:latin typeface="Copperplate Gothic Light" charset="0"/>
              </a:rPr>
              <a:t> buku nahum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kumimoji="1" lang="en-US" altLang="ja-JP">
              <a:latin typeface="Times New Roman" charset="0"/>
            </a:endParaRPr>
          </a:p>
        </p:txBody>
      </p:sp>
      <p:sp>
        <p:nvSpPr>
          <p:cNvPr id="50179" name="Text Box 3"/>
          <p:cNvSpPr txBox="1">
            <a:spLocks noChangeArrowheads="1"/>
          </p:cNvSpPr>
          <p:nvPr/>
        </p:nvSpPr>
        <p:spPr bwMode="auto">
          <a:xfrm>
            <a:off x="214313" y="785813"/>
            <a:ext cx="8686800" cy="206216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smtClean="0">
                <a:effectLst>
                  <a:outerShdw blurRad="38100" dist="38100" dir="2700000" algn="tl">
                    <a:srgbClr val="000000"/>
                  </a:outerShdw>
                </a:effectLst>
                <a:latin typeface="Tahoma" charset="0"/>
                <a:cs typeface="Times New Roman" charset="0"/>
              </a:rPr>
              <a:t>Tuhan sebagai Raja yang Berdaulat</a:t>
            </a:r>
          </a:p>
          <a:p>
            <a:pPr algn="just" eaLnBrk="1" hangingPunct="1">
              <a:defRPr/>
            </a:pPr>
            <a:r>
              <a:rPr kumimoji="1" lang="en-US" altLang="ja-JP" sz="1800" smtClean="0">
                <a:latin typeface="Tahoma" charset="0"/>
                <a:cs typeface="Times New Roman" charset="0"/>
              </a:rPr>
              <a:t>Nahum menggambarkan Tuhan  sebagai pemimpin seluruh dunia yang mengawal alam semula jadi dan juga manusia, yang menghakimi dan menggunakan manusia sebagai alat penghakiman yang selaras dengan niatNya. Asyur, kuasa dunia yang paling kuat pada masa Nahum pun tidak berupaya menahan keadilan Tuhan. Tuhan juga akan memusnahkan dewa-dewa Ninewe (1:14). Ini menunjukkan kedaulatan Tuhan ke atas dewa-dewa Asyur.  </a:t>
            </a:r>
          </a:p>
        </p:txBody>
      </p:sp>
      <p:sp>
        <p:nvSpPr>
          <p:cNvPr id="50180" name="Text Box 4"/>
          <p:cNvSpPr txBox="1">
            <a:spLocks noChangeArrowheads="1"/>
          </p:cNvSpPr>
          <p:nvPr/>
        </p:nvSpPr>
        <p:spPr bwMode="auto">
          <a:xfrm>
            <a:off x="214313" y="3071813"/>
            <a:ext cx="8686800" cy="34480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smtClean="0">
                <a:effectLst>
                  <a:outerShdw blurRad="38100" dist="38100" dir="2700000" algn="tl">
                    <a:srgbClr val="000000"/>
                  </a:outerShdw>
                </a:effectLst>
                <a:latin typeface="Tahoma" charset="0"/>
                <a:cs typeface="Times New Roman" charset="0"/>
              </a:rPr>
              <a:t>Tuhan sebagai Pejuang</a:t>
            </a:r>
          </a:p>
          <a:p>
            <a:pPr algn="just" eaLnBrk="1" hangingPunct="1">
              <a:defRPr/>
            </a:pPr>
            <a:r>
              <a:rPr kumimoji="1" lang="en-US" altLang="ja-JP" sz="1800" smtClean="0">
                <a:latin typeface="Tahoma" charset="0"/>
                <a:cs typeface="Times New Roman" charset="0"/>
              </a:rPr>
              <a:t>Untuk Nahum, Tuhan merupakan pejuang ketuhanan yang terulung. Buku ini bermula dengan gambaran yang menakutkan tentang seorang pejuang yang marah, yang datang untuk membalas dendam. Dia menakutkan seluruh dunia dengan teriakan peperjuanganNya (1:2-6). Dalam pembukaan teofani ini, Nahum menggunakan banyak corak penulisan yang serupa dengan apa yang digunakan oleh raja-raja Asyur untuk menghuraikan kegagahan dan keberanian mereka di medan perang. Dengan membuat demikian, Nahum menekankan bahawa Tuhanlah, dan bukan raja Asyur yang merupakan pejuang yang paling berkuasa. Tercatat sebanyak dua kali di dalam buku ini bahawa Tuhan, dalam peranannya sebagai “Tuhan Mahakuasa” (2:13; 3:5) ataupun “Tuhan Peperjuangan”  akan menumbangkan Ninewe dengan sendiri. </a:t>
            </a:r>
            <a:endParaRPr kumimoji="1" lang="en-US" altLang="ja-JP" sz="1800" b="1" smtClean="0">
              <a:effectLst>
                <a:outerShdw blurRad="38100" dist="38100" dir="2700000" algn="tl">
                  <a:srgbClr val="000000"/>
                </a:outerShdw>
              </a:effectLst>
              <a:latin typeface="Tahoma" charset="0"/>
            </a:endParaRPr>
          </a:p>
        </p:txBody>
      </p:sp>
      <p:sp>
        <p:nvSpPr>
          <p:cNvPr id="50181" name="Rectangle 5"/>
          <p:cNvSpPr>
            <a:spLocks noGrp="1" noChangeArrowheads="1"/>
          </p:cNvSpPr>
          <p:nvPr>
            <p:ph type="title" idx="4294967295"/>
          </p:nvPr>
        </p:nvSpPr>
        <p:spPr>
          <a:xfrm>
            <a:off x="500063" y="142875"/>
            <a:ext cx="8229600" cy="639763"/>
          </a:xfrm>
        </p:spPr>
        <p:txBody>
          <a:bodyPr/>
          <a:lstStyle/>
          <a:p>
            <a:pPr eaLnBrk="1" hangingPunct="1">
              <a:defRPr/>
            </a:pPr>
            <a:r>
              <a:rPr kumimoji="1" lang="en-US" altLang="ja-JP" sz="3200" b="1" dirty="0" err="1" smtClean="0">
                <a:solidFill>
                  <a:schemeClr val="tx1"/>
                </a:solidFill>
                <a:latin typeface="Copperplate Gothic Light" charset="0"/>
                <a:ea typeface="ＭＳ Ｐゴシック" charset="-128"/>
                <a:cs typeface="+mj-cs"/>
              </a:rPr>
              <a:t>Teologi</a:t>
            </a:r>
            <a:r>
              <a:rPr kumimoji="1" lang="en-US" altLang="ja-JP" sz="3200" b="1" dirty="0" smtClean="0">
                <a:solidFill>
                  <a:schemeClr val="tx1"/>
                </a:solidFill>
                <a:latin typeface="Copperplate Gothic Light" charset="0"/>
                <a:ea typeface="ＭＳ Ｐゴシック" charset="-128"/>
                <a:cs typeface="+mj-cs"/>
              </a:rPr>
              <a:t> Nahum</a:t>
            </a:r>
            <a:endParaRPr lang="en-US" sz="5400" dirty="0" smtClean="0">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ppt_w</p:attrName>
                                        </p:attrNameLst>
                                      </p:cBhvr>
                                      <p:tavLst>
                                        <p:tav tm="0">
                                          <p:val>
                                            <p:fltVal val="0"/>
                                          </p:val>
                                        </p:tav>
                                        <p:tav tm="100000">
                                          <p:val>
                                            <p:strVal val="#ppt_w"/>
                                          </p:val>
                                        </p:tav>
                                      </p:tavLst>
                                    </p:anim>
                                    <p:anim calcmode="lin" valueType="num">
                                      <p:cBhvr>
                                        <p:cTn id="8" dur="500" fill="hold"/>
                                        <p:tgtEl>
                                          <p:spTgt spid="501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p:cTn id="13" dur="500" fill="hold"/>
                                        <p:tgtEl>
                                          <p:spTgt spid="50180"/>
                                        </p:tgtEl>
                                        <p:attrNameLst>
                                          <p:attrName>ppt_w</p:attrName>
                                        </p:attrNameLst>
                                      </p:cBhvr>
                                      <p:tavLst>
                                        <p:tav tm="0">
                                          <p:val>
                                            <p:fltVal val="0"/>
                                          </p:val>
                                        </p:tav>
                                        <p:tav tm="100000">
                                          <p:val>
                                            <p:strVal val="#ppt_w"/>
                                          </p:val>
                                        </p:tav>
                                      </p:tavLst>
                                    </p:anim>
                                    <p:anim calcmode="lin" valueType="num">
                                      <p:cBhvr>
                                        <p:cTn id="14" dur="500" fill="hold"/>
                                        <p:tgtEl>
                                          <p:spTgt spid="50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57188" y="714375"/>
            <a:ext cx="8610600" cy="24923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smtClean="0">
                <a:effectLst>
                  <a:outerShdw blurRad="38100" dist="38100" dir="2700000" algn="tl">
                    <a:srgbClr val="000000"/>
                  </a:outerShdw>
                </a:effectLst>
                <a:latin typeface="Tahoma" charset="0"/>
                <a:cs typeface="Times New Roman" charset="0"/>
              </a:rPr>
              <a:t>Tuhan sebagai Hakim</a:t>
            </a:r>
          </a:p>
          <a:p>
            <a:pPr algn="just" eaLnBrk="1" hangingPunct="1">
              <a:defRPr/>
            </a:pPr>
            <a:r>
              <a:rPr kumimoji="1" lang="en-US" altLang="ja-JP" sz="1700" smtClean="0">
                <a:latin typeface="Tahoma" charset="0"/>
                <a:cs typeface="Times New Roman" charset="0"/>
              </a:rPr>
              <a:t>Penghakiman Asyur sememangnya wajar. Asyur telah mengeksploitasi dan bersifat kejam terhadap bangsa-bangsa yang lain (cf. 3:1, 4), termasuklah orang-orang Perjanjian Tuhan (1:15). Walaupun Tuhan telah menggunakan Asyur sebagai alat untuk menghukum Yehuda (1:12-13), Asyur telah menterjemahkan kejayaan mereka keatas kekuatan mereka sendiri (cf. Isa. 10:5-19; 36:4-21). Dengan ini, Tuhan telah mengumumkan bahawa Dia akan menghapuskan Asyur yang derhaka untuk menebus bangsa Perjanjiannya yang telah ditindas. Ini adalah kerana Tuhan menganggap keangkuhan ini sebagai satu rancangan yang jahat ke atas kuasa mutlakNya (1:9, 11). </a:t>
            </a:r>
            <a:r>
              <a:rPr kumimoji="1" lang="en-US" altLang="ja-JP" sz="1600" smtClean="0">
                <a:latin typeface="Tahoma" charset="0"/>
                <a:cs typeface="Times New Roman" charset="0"/>
              </a:rPr>
              <a:t> </a:t>
            </a:r>
          </a:p>
        </p:txBody>
      </p:sp>
      <p:sp>
        <p:nvSpPr>
          <p:cNvPr id="52227" name="Text Box 3"/>
          <p:cNvSpPr txBox="1">
            <a:spLocks noChangeArrowheads="1"/>
          </p:cNvSpPr>
          <p:nvPr/>
        </p:nvSpPr>
        <p:spPr bwMode="auto">
          <a:xfrm>
            <a:off x="357188" y="3500438"/>
            <a:ext cx="8534400" cy="22320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smtClean="0">
                <a:effectLst>
                  <a:outerShdw blurRad="38100" dist="38100" dir="2700000" algn="tl">
                    <a:srgbClr val="000000"/>
                  </a:outerShdw>
                </a:effectLst>
                <a:latin typeface="Tahoma" charset="0"/>
                <a:cs typeface="Tahoma" charset="0"/>
              </a:rPr>
              <a:t>Tuhan sebagai Pembela Israel</a:t>
            </a:r>
            <a:endParaRPr kumimoji="1" lang="en-US" altLang="ja-JP" sz="2000" smtClean="0">
              <a:effectLst>
                <a:outerShdw blurRad="38100" dist="38100" dir="2700000" algn="tl">
                  <a:srgbClr val="000000"/>
                </a:outerShdw>
              </a:effectLst>
              <a:latin typeface="Tahoma" charset="0"/>
              <a:cs typeface="Tahoma" charset="0"/>
            </a:endParaRPr>
          </a:p>
          <a:p>
            <a:pPr algn="just" eaLnBrk="1" hangingPunct="1">
              <a:defRPr/>
            </a:pPr>
            <a:r>
              <a:rPr kumimoji="1" lang="en-US" altLang="ja-JP" sz="1700" smtClean="0">
                <a:latin typeface="Tahoma" charset="0"/>
                <a:cs typeface="Tahoma" charset="0"/>
              </a:rPr>
              <a:t>Penghakiman Tuhan ke atas Ninewe merupakan tanda kesetiaan Tuhan terhadap bangsa PerjanjianNya (cf. 1:2). Walaupun Tuhan telah menggunakan bangsa Asyur untuk menghukum Yehuda, namun Tuhan telahpun mengumum melalui Nahum bahawa penganiayaan Asyur akan berakhir (1:13, 15). Dengan pembebasan orang Yehuda daripada Asyur, Tuhan dengan sekali lagi akan menunjukkan ketuhanannya kepada orang-orangNya dan membuktikan bahawa Tuhan sememangnya mengetahui di mana antara mereka yang setia dan  mempercayaiNya (1:7).</a:t>
            </a:r>
            <a:endParaRPr kumimoji="1" lang="en-US" altLang="ja-JP" sz="1700" b="1" smtClean="0">
              <a:effectLst>
                <a:outerShdw blurRad="38100" dist="38100" dir="2700000" algn="tl">
                  <a:srgbClr val="000000"/>
                </a:outerShdw>
              </a:effectLst>
              <a:latin typeface="Tahoma" charset="0"/>
              <a:cs typeface="Tahoma" charset="0"/>
            </a:endParaRPr>
          </a:p>
        </p:txBody>
      </p:sp>
      <p:sp>
        <p:nvSpPr>
          <p:cNvPr id="52228" name="Text Box 4"/>
          <p:cNvSpPr txBox="1">
            <a:spLocks noChangeArrowheads="1"/>
          </p:cNvSpPr>
          <p:nvPr/>
        </p:nvSpPr>
        <p:spPr bwMode="auto">
          <a:xfrm>
            <a:off x="428625" y="5929313"/>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30000"/>
              </a:spcBef>
            </a:pPr>
            <a:r>
              <a:rPr kumimoji="1" lang="en-US" altLang="ja-JP" sz="2000" i="1">
                <a:latin typeface="Tahoma" charset="0"/>
                <a:cs typeface="Tahoma" charset="0"/>
              </a:rPr>
              <a:t>Jangan mengelirukan kesabaran Tuhan sebagai kelemahan Tuhan         (Huang Sabin)</a:t>
            </a:r>
          </a:p>
        </p:txBody>
      </p:sp>
      <p:sp>
        <p:nvSpPr>
          <p:cNvPr id="52229" name="Rectangle 5"/>
          <p:cNvSpPr>
            <a:spLocks noGrp="1" noChangeArrowheads="1"/>
          </p:cNvSpPr>
          <p:nvPr>
            <p:ph type="title" idx="4294967295"/>
          </p:nvPr>
        </p:nvSpPr>
        <p:spPr>
          <a:xfrm>
            <a:off x="457200" y="76200"/>
            <a:ext cx="8229600" cy="563563"/>
          </a:xfrm>
        </p:spPr>
        <p:txBody>
          <a:bodyPr/>
          <a:lstStyle/>
          <a:p>
            <a:pPr eaLnBrk="1" hangingPunct="1">
              <a:defRPr/>
            </a:pPr>
            <a:r>
              <a:rPr kumimoji="1" lang="en-US" altLang="ja-JP" sz="2800" b="1" dirty="0" err="1" smtClean="0">
                <a:solidFill>
                  <a:schemeClr val="tx1"/>
                </a:solidFill>
                <a:latin typeface="Copperplate Gothic Light" charset="0"/>
                <a:ea typeface="ＭＳ Ｐゴシック" charset="-128"/>
                <a:cs typeface="+mj-cs"/>
              </a:rPr>
              <a:t>Teologi</a:t>
            </a:r>
            <a:r>
              <a:rPr kumimoji="1" lang="en-US" altLang="ja-JP" sz="2800" b="1" dirty="0" smtClean="0">
                <a:solidFill>
                  <a:schemeClr val="tx1"/>
                </a:solidFill>
                <a:latin typeface="Copperplate Gothic Light" charset="0"/>
                <a:ea typeface="ＭＳ Ｐゴシック" charset="-128"/>
                <a:cs typeface="+mj-cs"/>
              </a:rPr>
              <a:t> &amp; </a:t>
            </a:r>
            <a:r>
              <a:rPr kumimoji="1" lang="en-US" altLang="ja-JP" sz="2800" b="1" dirty="0" err="1" smtClean="0">
                <a:solidFill>
                  <a:schemeClr val="tx1"/>
                </a:solidFill>
                <a:latin typeface="Copperplate Gothic Light" charset="0"/>
                <a:ea typeface="ＭＳ Ｐゴシック" charset="-128"/>
                <a:cs typeface="+mj-cs"/>
              </a:rPr>
              <a:t>Aplikasi</a:t>
            </a:r>
            <a:endParaRPr kumimoji="1" lang="en-US" sz="2800" dirty="0" smtClean="0">
              <a:solidFill>
                <a:schemeClr val="tx1"/>
              </a:solidFill>
              <a:effectLst/>
              <a:latin typeface="Times New Roman" charset="0"/>
              <a:ea typeface="ＭＳ Ｐゴシック" charset="-128"/>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ppt_w</p:attrName>
                                        </p:attrNameLst>
                                      </p:cBhvr>
                                      <p:tavLst>
                                        <p:tav tm="0">
                                          <p:val>
                                            <p:fltVal val="0"/>
                                          </p:val>
                                        </p:tav>
                                        <p:tav tm="100000">
                                          <p:val>
                                            <p:strVal val="#ppt_w"/>
                                          </p:val>
                                        </p:tav>
                                      </p:tavLst>
                                    </p:anim>
                                    <p:anim calcmode="lin" valueType="num">
                                      <p:cBhvr>
                                        <p:cTn id="8" dur="500" fill="hold"/>
                                        <p:tgtEl>
                                          <p:spTgt spid="522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p:cTn id="13" dur="500" fill="hold"/>
                                        <p:tgtEl>
                                          <p:spTgt spid="52228"/>
                                        </p:tgtEl>
                                        <p:attrNameLst>
                                          <p:attrName>ppt_w</p:attrName>
                                        </p:attrNameLst>
                                      </p:cBhvr>
                                      <p:tavLst>
                                        <p:tav tm="0">
                                          <p:val>
                                            <p:fltVal val="0"/>
                                          </p:val>
                                        </p:tav>
                                        <p:tav tm="100000">
                                          <p:val>
                                            <p:strVal val="#ppt_w"/>
                                          </p:val>
                                        </p:tav>
                                      </p:tavLst>
                                    </p:anim>
                                    <p:anim calcmode="lin" valueType="num">
                                      <p:cBhvr>
                                        <p:cTn id="14"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05000" y="7620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1. Tajuk</a:t>
            </a:r>
          </a:p>
        </p:txBody>
      </p:sp>
      <p:sp>
        <p:nvSpPr>
          <p:cNvPr id="8195" name="Text Box 3"/>
          <p:cNvSpPr txBox="1">
            <a:spLocks noChangeArrowheads="1"/>
          </p:cNvSpPr>
          <p:nvPr/>
        </p:nvSpPr>
        <p:spPr bwMode="auto">
          <a:xfrm>
            <a:off x="1905000" y="13716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2. tarikh</a:t>
            </a:r>
          </a:p>
        </p:txBody>
      </p:sp>
      <p:sp>
        <p:nvSpPr>
          <p:cNvPr id="8196" name="Text Box 4"/>
          <p:cNvSpPr txBox="1">
            <a:spLocks noChangeArrowheads="1"/>
          </p:cNvSpPr>
          <p:nvPr/>
        </p:nvSpPr>
        <p:spPr bwMode="auto">
          <a:xfrm>
            <a:off x="1905000" y="20574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3. pengarangan</a:t>
            </a:r>
          </a:p>
        </p:txBody>
      </p:sp>
      <p:sp>
        <p:nvSpPr>
          <p:cNvPr id="8197" name="Text Box 5"/>
          <p:cNvSpPr txBox="1">
            <a:spLocks noChangeArrowheads="1"/>
          </p:cNvSpPr>
          <p:nvPr/>
        </p:nvSpPr>
        <p:spPr bwMode="auto">
          <a:xfrm>
            <a:off x="1905000" y="35052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5. Latar belakang sejarah</a:t>
            </a:r>
          </a:p>
        </p:txBody>
      </p:sp>
      <p:sp>
        <p:nvSpPr>
          <p:cNvPr id="8198" name="Text Box 6"/>
          <p:cNvSpPr txBox="1">
            <a:spLocks noChangeArrowheads="1"/>
          </p:cNvSpPr>
          <p:nvPr/>
        </p:nvSpPr>
        <p:spPr bwMode="auto">
          <a:xfrm>
            <a:off x="1905000" y="42672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6. Isu masalah</a:t>
            </a:r>
          </a:p>
        </p:txBody>
      </p:sp>
      <p:sp>
        <p:nvSpPr>
          <p:cNvPr id="8199" name="Text Box 7"/>
          <p:cNvSpPr txBox="1">
            <a:spLocks noChangeArrowheads="1"/>
          </p:cNvSpPr>
          <p:nvPr/>
        </p:nvSpPr>
        <p:spPr bwMode="auto">
          <a:xfrm>
            <a:off x="1905000" y="57150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8. teologi</a:t>
            </a:r>
          </a:p>
        </p:txBody>
      </p:sp>
      <p:sp>
        <p:nvSpPr>
          <p:cNvPr id="77831" name="WordArt 8"/>
          <p:cNvSpPr>
            <a:spLocks noChangeArrowheads="1" noChangeShapeType="1" noTextEdit="1"/>
          </p:cNvSpPr>
          <p:nvPr/>
        </p:nvSpPr>
        <p:spPr bwMode="auto">
          <a:xfrm rot="5400000">
            <a:off x="-1828800" y="2971800"/>
            <a:ext cx="58674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Isi Kandungan</a:t>
            </a:r>
          </a:p>
        </p:txBody>
      </p:sp>
      <p:sp>
        <p:nvSpPr>
          <p:cNvPr id="8201" name="Text Box 9"/>
          <p:cNvSpPr txBox="1">
            <a:spLocks noChangeArrowheads="1"/>
          </p:cNvSpPr>
          <p:nvPr/>
        </p:nvSpPr>
        <p:spPr bwMode="auto">
          <a:xfrm>
            <a:off x="1905000" y="28194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4. penerima</a:t>
            </a:r>
          </a:p>
        </p:txBody>
      </p:sp>
      <p:sp>
        <p:nvSpPr>
          <p:cNvPr id="77833" name="WordArt 10"/>
          <p:cNvSpPr>
            <a:spLocks noChangeArrowheads="1" noChangeShapeType="1" noTextEdit="1"/>
          </p:cNvSpPr>
          <p:nvPr/>
        </p:nvSpPr>
        <p:spPr bwMode="auto">
          <a:xfrm rot="5400000">
            <a:off x="5715000" y="2971800"/>
            <a:ext cx="4800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nahum</a:t>
            </a:r>
          </a:p>
        </p:txBody>
      </p:sp>
      <p:sp>
        <p:nvSpPr>
          <p:cNvPr id="8203" name="Text Box 11"/>
          <p:cNvSpPr txBox="1">
            <a:spLocks noChangeArrowheads="1"/>
          </p:cNvSpPr>
          <p:nvPr/>
        </p:nvSpPr>
        <p:spPr bwMode="auto">
          <a:xfrm>
            <a:off x="1714500" y="4953000"/>
            <a:ext cx="5786438" cy="5238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smtClean="0">
                <a:effectLst>
                  <a:outerShdw blurRad="38100" dist="38100" dir="2700000" algn="tl">
                    <a:srgbClr val="000000"/>
                  </a:outerShdw>
                </a:effectLst>
                <a:latin typeface="Copperplate Gothic Light" charset="0"/>
              </a:rPr>
              <a:t>7. Struktur kesusasteraan</a:t>
            </a:r>
          </a:p>
        </p:txBody>
      </p:sp>
      <p:sp>
        <p:nvSpPr>
          <p:cNvPr id="8204" name="Rectangle 12"/>
          <p:cNvSpPr>
            <a:spLocks noGrp="1" noChangeArrowheads="1"/>
          </p:cNvSpPr>
          <p:nvPr>
            <p:ph type="title" idx="4294967295"/>
          </p:nvPr>
        </p:nvSpPr>
        <p:spPr>
          <a:xfrm>
            <a:off x="533400" y="76200"/>
            <a:ext cx="8229600" cy="533400"/>
          </a:xfrm>
        </p:spPr>
        <p:txBody>
          <a:bodyPr/>
          <a:lstStyle/>
          <a:p>
            <a:pPr eaLnBrk="1" hangingPunct="1">
              <a:defRPr/>
            </a:pPr>
            <a:r>
              <a:rPr lang="en-US" sz="3600" u="sng">
                <a:latin typeface="Tahoma" charset="0"/>
                <a:cs typeface="+mj-cs"/>
              </a:rPr>
              <a:t>Isi Kandungan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fill="hold"/>
                                        <p:tgtEl>
                                          <p:spTgt spid="8201"/>
                                        </p:tgtEl>
                                        <p:attrNameLst>
                                          <p:attrName>ppt_x</p:attrName>
                                        </p:attrNameLst>
                                      </p:cBhvr>
                                      <p:tavLst>
                                        <p:tav tm="0">
                                          <p:val>
                                            <p:strVal val="#ppt_x"/>
                                          </p:val>
                                        </p:tav>
                                        <p:tav tm="100000">
                                          <p:val>
                                            <p:strVal val="#ppt_x"/>
                                          </p:val>
                                        </p:tav>
                                      </p:tavLst>
                                    </p:anim>
                                    <p:anim calcmode="lin" valueType="num">
                                      <p:cBhvr additive="base">
                                        <p:cTn id="2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7"/>
                                        </p:tgtEl>
                                        <p:attrNameLst>
                                          <p:attrName>style.visibility</p:attrName>
                                        </p:attrNameLst>
                                      </p:cBhvr>
                                      <p:to>
                                        <p:strVal val="visible"/>
                                      </p:to>
                                    </p:set>
                                    <p:anim calcmode="lin" valueType="num">
                                      <p:cBhvr additive="base">
                                        <p:cTn id="31" dur="500" fill="hold"/>
                                        <p:tgtEl>
                                          <p:spTgt spid="8197"/>
                                        </p:tgtEl>
                                        <p:attrNameLst>
                                          <p:attrName>ppt_x</p:attrName>
                                        </p:attrNameLst>
                                      </p:cBhvr>
                                      <p:tavLst>
                                        <p:tav tm="0">
                                          <p:val>
                                            <p:strVal val="#ppt_x"/>
                                          </p:val>
                                        </p:tav>
                                        <p:tav tm="100000">
                                          <p:val>
                                            <p:strVal val="#ppt_x"/>
                                          </p:val>
                                        </p:tav>
                                      </p:tavLst>
                                    </p:anim>
                                    <p:anim calcmode="lin" valueType="num">
                                      <p:cBhvr additive="base">
                                        <p:cTn id="32"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8"/>
                                        </p:tgtEl>
                                        <p:attrNameLst>
                                          <p:attrName>style.visibility</p:attrName>
                                        </p:attrNameLst>
                                      </p:cBhvr>
                                      <p:to>
                                        <p:strVal val="visible"/>
                                      </p:to>
                                    </p:set>
                                    <p:anim calcmode="lin" valueType="num">
                                      <p:cBhvr additive="base">
                                        <p:cTn id="37" dur="500" fill="hold"/>
                                        <p:tgtEl>
                                          <p:spTgt spid="8198"/>
                                        </p:tgtEl>
                                        <p:attrNameLst>
                                          <p:attrName>ppt_x</p:attrName>
                                        </p:attrNameLst>
                                      </p:cBhvr>
                                      <p:tavLst>
                                        <p:tav tm="0">
                                          <p:val>
                                            <p:strVal val="#ppt_x"/>
                                          </p:val>
                                        </p:tav>
                                        <p:tav tm="100000">
                                          <p:val>
                                            <p:strVal val="#ppt_x"/>
                                          </p:val>
                                        </p:tav>
                                      </p:tavLst>
                                    </p:anim>
                                    <p:anim calcmode="lin" valueType="num">
                                      <p:cBhvr additive="base">
                                        <p:cTn id="3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03"/>
                                        </p:tgtEl>
                                        <p:attrNameLst>
                                          <p:attrName>style.visibility</p:attrName>
                                        </p:attrNameLst>
                                      </p:cBhvr>
                                      <p:to>
                                        <p:strVal val="visible"/>
                                      </p:to>
                                    </p:set>
                                    <p:anim calcmode="lin" valueType="num">
                                      <p:cBhvr additive="base">
                                        <p:cTn id="43" dur="500" fill="hold"/>
                                        <p:tgtEl>
                                          <p:spTgt spid="8203"/>
                                        </p:tgtEl>
                                        <p:attrNameLst>
                                          <p:attrName>ppt_x</p:attrName>
                                        </p:attrNameLst>
                                      </p:cBhvr>
                                      <p:tavLst>
                                        <p:tav tm="0">
                                          <p:val>
                                            <p:strVal val="#ppt_x"/>
                                          </p:val>
                                        </p:tav>
                                        <p:tav tm="100000">
                                          <p:val>
                                            <p:strVal val="#ppt_x"/>
                                          </p:val>
                                        </p:tav>
                                      </p:tavLst>
                                    </p:anim>
                                    <p:anim calcmode="lin" valueType="num">
                                      <p:cBhvr additive="base">
                                        <p:cTn id="44"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9"/>
                                        </p:tgtEl>
                                        <p:attrNameLst>
                                          <p:attrName>style.visibility</p:attrName>
                                        </p:attrNameLst>
                                      </p:cBhvr>
                                      <p:to>
                                        <p:strVal val="visible"/>
                                      </p:to>
                                    </p:set>
                                    <p:anim calcmode="lin" valueType="num">
                                      <p:cBhvr additive="base">
                                        <p:cTn id="49" dur="500" fill="hold"/>
                                        <p:tgtEl>
                                          <p:spTgt spid="8199"/>
                                        </p:tgtEl>
                                        <p:attrNameLst>
                                          <p:attrName>ppt_x</p:attrName>
                                        </p:attrNameLst>
                                      </p:cBhvr>
                                      <p:tavLst>
                                        <p:tav tm="0">
                                          <p:val>
                                            <p:strVal val="#ppt_x"/>
                                          </p:val>
                                        </p:tav>
                                        <p:tav tm="100000">
                                          <p:val>
                                            <p:strVal val="#ppt_x"/>
                                          </p:val>
                                        </p:tav>
                                      </p:tavLst>
                                    </p:anim>
                                    <p:anim calcmode="lin" valueType="num">
                                      <p:cBhvr additive="base">
                                        <p:cTn id="5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6" grpId="0" autoUpdateAnimBg="0"/>
      <p:bldP spid="8197" grpId="0" autoUpdateAnimBg="0"/>
      <p:bldP spid="8198" grpId="0" autoUpdateAnimBg="0"/>
      <p:bldP spid="8199" grpId="0" autoUpdateAnimBg="0"/>
      <p:bldP spid="8201" grpId="0" autoUpdateAnimBg="0"/>
      <p:bldP spid="82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a:t>
            </a:r>
            <a:r>
              <a:rPr lang="en-US" sz="2800" b="1" dirty="0" smtClean="0"/>
              <a:t>Lama — </a:t>
            </a:r>
            <a:r>
              <a:rPr lang="en-US" sz="2800" b="1" dirty="0" smtClean="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eaLnBrk="1" hangingPunct="1"/>
            <a:r>
              <a:rPr lang="en-US" sz="4000" b="1" smtClean="0">
                <a:solidFill>
                  <a:srgbClr val="FFFFFF"/>
                </a:solidFill>
              </a:rPr>
              <a:t>Dapatkan slide ini tanpa biaya</a:t>
            </a:r>
            <a:endParaRPr lang="en-US" sz="1400" b="1" smtClean="0">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0"/>
            <a:ext cx="8686800" cy="2714625"/>
          </a:xfrm>
          <a:prstGeom prst="rect">
            <a:avLst/>
          </a:prstGeom>
          <a:noFill/>
          <a:ln w="9525">
            <a:noFill/>
            <a:miter lim="800000"/>
            <a:headEnd/>
            <a:tailEnd/>
          </a:ln>
          <a:effectLst/>
        </p:spPr>
        <p:txBody>
          <a:bodyPr>
            <a:spAutoFit/>
          </a:bodyPr>
          <a:lstStyle/>
          <a:p>
            <a:pPr marL="457200" indent="-457200" eaLnBrk="1" hangingPunct="1">
              <a:lnSpc>
                <a:spcPct val="70000"/>
              </a:lnSpc>
              <a:defRPr/>
            </a:pPr>
            <a:r>
              <a:rPr kumimoji="1" lang="en-US" altLang="ja-JP" sz="3200" b="1" dirty="0">
                <a:latin typeface="Copperplate Gothic Light" pitchFamily="34" charset="0"/>
                <a:ea typeface="ＭＳ 明朝" charset="-128"/>
                <a:cs typeface="Arial" pitchFamily="34" charset="0"/>
              </a:rPr>
              <a:t> </a:t>
            </a:r>
            <a:endParaRPr kumimoji="1" lang="en-US" altLang="ja-JP" sz="1200" b="1" dirty="0">
              <a:latin typeface="Copperplate Gothic Light" pitchFamily="34" charset="0"/>
              <a:ea typeface="ＭＳ 明朝" charset="-128"/>
              <a:cs typeface="Arial" pitchFamily="34" charset="0"/>
            </a:endParaRPr>
          </a:p>
          <a:p>
            <a:pPr marL="457200" indent="-457200" eaLnBrk="1" hangingPunct="1">
              <a:defRPr/>
            </a:pPr>
            <a:r>
              <a:rPr kumimoji="1" lang="en-US" altLang="ja-JP" sz="3200" b="1" dirty="0" err="1">
                <a:effectLst>
                  <a:outerShdw blurRad="38100" dist="38100" dir="2700000" algn="tl">
                    <a:srgbClr val="000000"/>
                  </a:outerShdw>
                </a:effectLst>
                <a:latin typeface="Copperplate Gothic Light" pitchFamily="34" charset="0"/>
                <a:ea typeface="ＭＳ 明朝" charset="-128"/>
                <a:cs typeface="Arial" pitchFamily="34" charset="0"/>
              </a:rPr>
              <a:t>Tajuk</a:t>
            </a:r>
            <a:endParaRPr kumimoji="1" lang="en-US" altLang="ja-JP" sz="3200" b="1" dirty="0">
              <a:effectLst>
                <a:outerShdw blurRad="38100" dist="38100" dir="2700000" algn="tl">
                  <a:srgbClr val="000000"/>
                </a:outerShdw>
              </a:effectLst>
              <a:latin typeface="Copperplate Gothic Light" pitchFamily="34" charset="0"/>
              <a:ea typeface="ＭＳ 明朝" charset="-128"/>
              <a:cs typeface="Arial" pitchFamily="34" charset="0"/>
            </a:endParaRPr>
          </a:p>
          <a:p>
            <a:pPr marL="457200" indent="-457200" algn="just" eaLnBrk="1" hangingPunct="1">
              <a:buFontTx/>
              <a:buChar char="•"/>
              <a:defRPr/>
            </a:pPr>
            <a:r>
              <a:rPr kumimoji="1" lang="en-US" altLang="ja-JP" sz="2800" dirty="0">
                <a:latin typeface="Arial" pitchFamily="34" charset="0"/>
                <a:ea typeface="ＭＳ 明朝" charset="-128"/>
                <a:cs typeface="Arial" pitchFamily="34" charset="0"/>
              </a:rPr>
              <a:t>Nahum </a:t>
            </a:r>
            <a:r>
              <a:rPr kumimoji="1" lang="en-US" altLang="ja-JP" sz="2800" dirty="0" err="1">
                <a:latin typeface="Arial" pitchFamily="34" charset="0"/>
                <a:ea typeface="ＭＳ 明朝" charset="-128"/>
                <a:cs typeface="Arial" pitchFamily="34" charset="0"/>
              </a:rPr>
              <a:t>bererti</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penyenangan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atau</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penenteram</a:t>
            </a:r>
            <a:r>
              <a:rPr kumimoji="1" lang="en-US" altLang="ja-JP" sz="2800" dirty="0">
                <a:latin typeface="Arial" pitchFamily="34" charset="0"/>
                <a:ea typeface="ＭＳ 明朝" charset="-128"/>
                <a:cs typeface="Arial" pitchFamily="34" charset="0"/>
              </a:rPr>
              <a:t>" </a:t>
            </a:r>
          </a:p>
          <a:p>
            <a:pPr marL="457200" indent="-457200" algn="just" eaLnBrk="1" hangingPunct="1">
              <a:buFontTx/>
              <a:buChar char="•"/>
              <a:defRPr/>
            </a:pPr>
            <a:r>
              <a:rPr kumimoji="1" lang="en-US" altLang="ja-JP" sz="2800" dirty="0" err="1">
                <a:latin typeface="Arial" pitchFamily="34" charset="0"/>
                <a:ea typeface="ＭＳ 明朝" charset="-128"/>
                <a:cs typeface="Arial" pitchFamily="34" charset="0"/>
              </a:rPr>
              <a:t>Ini</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menandakan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bahawa</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utusannya</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ialah</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untuk</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menenteramkan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hati</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orang-orang</a:t>
            </a:r>
            <a:r>
              <a:rPr kumimoji="1" lang="en-US" altLang="ja-JP" sz="2800" dirty="0">
                <a:latin typeface="Arial" pitchFamily="34" charset="0"/>
                <a:ea typeface="ＭＳ 明朝" charset="-128"/>
                <a:cs typeface="Arial" pitchFamily="34" charset="0"/>
              </a:rPr>
              <a:t> </a:t>
            </a:r>
            <a:r>
              <a:rPr kumimoji="1" lang="en-US" altLang="ja-JP" sz="2800">
                <a:latin typeface="Arial" pitchFamily="34" charset="0"/>
                <a:ea typeface="ＭＳ 明朝" charset="-128"/>
                <a:cs typeface="Arial" pitchFamily="34" charset="0"/>
              </a:rPr>
              <a:t>Yehuda </a:t>
            </a:r>
            <a:r>
              <a:rPr kumimoji="1" lang="en-US" altLang="ja-JP" sz="2800" dirty="0">
                <a:latin typeface="Arial" pitchFamily="34" charset="0"/>
                <a:ea typeface="ＭＳ 明朝" charset="-128"/>
                <a:cs typeface="Arial" pitchFamily="34" charset="0"/>
              </a:rPr>
              <a:t>yang </a:t>
            </a:r>
            <a:r>
              <a:rPr kumimoji="1" lang="en-US" altLang="ja-JP" sz="2800" dirty="0" err="1">
                <a:latin typeface="Arial" pitchFamily="34" charset="0"/>
                <a:ea typeface="ＭＳ 明朝" charset="-128"/>
                <a:cs typeface="Arial" pitchFamily="34" charset="0"/>
              </a:rPr>
              <a:t>ditindas</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dan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hidup</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dalam</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keadaan</a:t>
            </a:r>
            <a:r>
              <a:rPr kumimoji="1" lang="en-US" altLang="ja-JP" sz="2800" dirty="0">
                <a:latin typeface="Arial" pitchFamily="34" charset="0"/>
                <a:ea typeface="ＭＳ 明朝" charset="-128"/>
                <a:cs typeface="Arial" pitchFamily="34" charset="0"/>
              </a:rPr>
              <a:t> yang </a:t>
            </a:r>
            <a:r>
              <a:rPr kumimoji="1" lang="en-US" altLang="ja-JP" sz="2800" dirty="0" err="1">
                <a:latin typeface="Arial" pitchFamily="34" charset="0"/>
                <a:ea typeface="ＭＳ 明朝" charset="-128"/>
                <a:cs typeface="Arial" pitchFamily="34" charset="0"/>
              </a:rPr>
              <a:t>sengsara</a:t>
            </a:r>
            <a:r>
              <a:rPr kumimoji="1" lang="en-US" altLang="ja-JP" sz="3200" dirty="0">
                <a:latin typeface="Copperplate Gothic Light" pitchFamily="34" charset="0"/>
                <a:ea typeface="ＭＳ 明朝" charset="-128"/>
                <a:cs typeface="Arial" pitchFamily="34" charset="0"/>
              </a:rPr>
              <a:t>. </a:t>
            </a:r>
            <a:r>
              <a:rPr kumimoji="1" lang="en-US" altLang="ja-JP" sz="3200" b="1" dirty="0">
                <a:latin typeface="Copperplate Gothic Light" pitchFamily="34" charset="0"/>
                <a:ea typeface="ＭＳ 明朝" charset="-128"/>
                <a:cs typeface="Arial" pitchFamily="34" charset="0"/>
              </a:rPr>
              <a:t> </a:t>
            </a:r>
          </a:p>
        </p:txBody>
      </p:sp>
      <p:sp>
        <p:nvSpPr>
          <p:cNvPr id="79874" name="Text Box 3"/>
          <p:cNvSpPr txBox="1">
            <a:spLocks noChangeArrowheads="1"/>
          </p:cNvSpPr>
          <p:nvPr/>
        </p:nvSpPr>
        <p:spPr bwMode="auto">
          <a:xfrm>
            <a:off x="0" y="2743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kumimoji="1" lang="en-US">
              <a:latin typeface="Times New Roman" charset="0"/>
            </a:endParaRPr>
          </a:p>
        </p:txBody>
      </p:sp>
      <p:sp>
        <p:nvSpPr>
          <p:cNvPr id="79875" name="Text Box 4"/>
          <p:cNvSpPr txBox="1">
            <a:spLocks noChangeArrowheads="1"/>
          </p:cNvSpPr>
          <p:nvPr/>
        </p:nvSpPr>
        <p:spPr bwMode="auto">
          <a:xfrm>
            <a:off x="0" y="19256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kumimoji="1" lang="en-US">
              <a:latin typeface="Times New Roman" charset="0"/>
            </a:endParaRPr>
          </a:p>
        </p:txBody>
      </p:sp>
      <p:sp>
        <p:nvSpPr>
          <p:cNvPr id="10245" name="Text Box 5"/>
          <p:cNvSpPr txBox="1">
            <a:spLocks noChangeArrowheads="1"/>
          </p:cNvSpPr>
          <p:nvPr/>
        </p:nvSpPr>
        <p:spPr bwMode="auto">
          <a:xfrm>
            <a:off x="214313" y="3500438"/>
            <a:ext cx="8610600" cy="1878012"/>
          </a:xfrm>
          <a:prstGeom prst="rect">
            <a:avLst/>
          </a:prstGeom>
          <a:noFill/>
          <a:ln w="9525">
            <a:noFill/>
            <a:miter lim="800000"/>
            <a:headEnd/>
            <a:tailEnd/>
          </a:ln>
          <a:effectLst/>
        </p:spPr>
        <p:txBody>
          <a:bodyPr>
            <a:spAutoFit/>
          </a:bodyPr>
          <a:lstStyle/>
          <a:p>
            <a:pPr marL="457200" indent="-457200" algn="just" eaLnBrk="1" hangingPunct="1">
              <a:defRPr/>
            </a:pPr>
            <a:r>
              <a:rPr kumimoji="1" lang="en-US" altLang="ja-JP" sz="3200" b="1" dirty="0" err="1">
                <a:effectLst>
                  <a:outerShdw blurRad="38100" dist="38100" dir="2700000" algn="tl">
                    <a:srgbClr val="000000"/>
                  </a:outerShdw>
                </a:effectLst>
                <a:latin typeface="Copperplate Gothic Light" charset="0"/>
                <a:ea typeface="ＭＳ 明朝" charset="-128"/>
                <a:cs typeface="+mn-cs"/>
              </a:rPr>
              <a:t>Tarikh</a:t>
            </a:r>
            <a:endParaRPr kumimoji="1" lang="en-US" altLang="ja-JP" sz="3200" b="1" dirty="0">
              <a:effectLst>
                <a:outerShdw blurRad="38100" dist="38100" dir="2700000" algn="tl">
                  <a:srgbClr val="000000"/>
                </a:outerShdw>
              </a:effectLst>
              <a:latin typeface="Copperplate Gothic Light" charset="0"/>
              <a:ea typeface="ＭＳ 明朝" charset="-128"/>
              <a:cs typeface="+mn-cs"/>
            </a:endParaRPr>
          </a:p>
          <a:p>
            <a:pPr marL="457200" indent="-457200" algn="just" eaLnBrk="1" hangingPunct="1">
              <a:buFontTx/>
              <a:buChar char="•"/>
              <a:defRPr/>
            </a:pPr>
            <a:r>
              <a:rPr kumimoji="1" lang="en-US" altLang="ja-JP" sz="2800" dirty="0">
                <a:latin typeface="Arial" pitchFamily="34" charset="0"/>
                <a:ea typeface="ＭＳ 明朝" charset="-128"/>
                <a:cs typeface="Arial" pitchFamily="34" charset="0"/>
              </a:rPr>
              <a:t>Paling </a:t>
            </a:r>
            <a:r>
              <a:rPr kumimoji="1" lang="en-US" altLang="ja-JP" sz="2800" dirty="0" err="1">
                <a:latin typeface="Arial" pitchFamily="34" charset="0"/>
                <a:ea typeface="ＭＳ 明朝" charset="-128"/>
                <a:cs typeface="Arial" pitchFamily="34" charset="0"/>
              </a:rPr>
              <a:t>Lewat</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Kemusnahan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Ninewe</a:t>
            </a:r>
            <a:r>
              <a:rPr kumimoji="1" lang="en-US" altLang="ja-JP" sz="2800" dirty="0">
                <a:latin typeface="Arial" pitchFamily="34" charset="0"/>
                <a:ea typeface="ＭＳ 明朝" charset="-128"/>
                <a:cs typeface="Arial" pitchFamily="34" charset="0"/>
              </a:rPr>
              <a:t> (612 SM) </a:t>
            </a:r>
          </a:p>
          <a:p>
            <a:pPr marL="457200" indent="-457200" algn="just" eaLnBrk="1" hangingPunct="1">
              <a:buFontTx/>
              <a:buChar char="•"/>
              <a:defRPr/>
            </a:pPr>
            <a:r>
              <a:rPr kumimoji="1" lang="en-US" altLang="ja-JP" sz="2800" dirty="0">
                <a:latin typeface="Arial" pitchFamily="34" charset="0"/>
                <a:ea typeface="ＭＳ 明朝" charset="-128"/>
                <a:cs typeface="Arial" pitchFamily="34" charset="0"/>
              </a:rPr>
              <a:t>Paling </a:t>
            </a:r>
            <a:r>
              <a:rPr kumimoji="1" lang="en-US" altLang="ja-JP" sz="2800" dirty="0" err="1">
                <a:latin typeface="Arial" pitchFamily="34" charset="0"/>
                <a:ea typeface="ＭＳ 明朝" charset="-128"/>
                <a:cs typeface="Arial" pitchFamily="34" charset="0"/>
              </a:rPr>
              <a:t>Awal</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Ketahanan</a:t>
            </a:r>
            <a:r>
              <a:rPr kumimoji="1" lang="en-US" altLang="ja-JP" sz="2800" dirty="0">
                <a:latin typeface="Arial" pitchFamily="34" charset="0"/>
                <a:ea typeface="ＭＳ 明朝" charset="-128"/>
                <a:cs typeface="Arial" pitchFamily="34" charset="0"/>
              </a:rPr>
              <a:t> No (No-</a:t>
            </a:r>
            <a:r>
              <a:rPr kumimoji="1" lang="en-US" altLang="ja-JP" sz="2800" dirty="0" err="1">
                <a:latin typeface="Arial" pitchFamily="34" charset="0"/>
                <a:ea typeface="ＭＳ 明朝" charset="-128"/>
                <a:cs typeface="Arial" pitchFamily="34" charset="0"/>
              </a:rPr>
              <a:t>amon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atau</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Tebe</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ibukota</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Mesir</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dalam</a:t>
            </a:r>
            <a:r>
              <a:rPr kumimoji="1" lang="en-US" altLang="ja-JP" sz="2800" dirty="0">
                <a:latin typeface="Arial" pitchFamily="34" charset="0"/>
                <a:ea typeface="ＭＳ 明朝" charset="-128"/>
                <a:cs typeface="Arial" pitchFamily="34" charset="0"/>
              </a:rPr>
              <a:t> Nahum 3:8 </a:t>
            </a:r>
            <a:r>
              <a:rPr kumimoji="1" lang="en-US" altLang="ja-JP" sz="2800" dirty="0" err="1">
                <a:latin typeface="Arial" pitchFamily="34" charset="0"/>
                <a:ea typeface="ＭＳ 明朝" charset="-128"/>
                <a:cs typeface="Arial" pitchFamily="34" charset="0"/>
              </a:rPr>
              <a:t>pada</a:t>
            </a:r>
            <a:r>
              <a:rPr kumimoji="1" lang="en-US" altLang="ja-JP" sz="2800" dirty="0">
                <a:latin typeface="Arial" pitchFamily="34" charset="0"/>
                <a:ea typeface="ＭＳ 明朝" charset="-128"/>
                <a:cs typeface="Arial" pitchFamily="34" charset="0"/>
              </a:rPr>
              <a:t> 663 SM</a:t>
            </a:r>
          </a:p>
        </p:txBody>
      </p:sp>
      <p:sp>
        <p:nvSpPr>
          <p:cNvPr id="79877" name="Text Box 6"/>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621</a:t>
            </a:r>
          </a:p>
        </p:txBody>
      </p:sp>
      <p:sp>
        <p:nvSpPr>
          <p:cNvPr id="10247" name="Rectangle 7"/>
          <p:cNvSpPr>
            <a:spLocks noGrp="1" noChangeArrowheads="1"/>
          </p:cNvSpPr>
          <p:nvPr>
            <p:ph type="title" idx="4294967295"/>
          </p:nvPr>
        </p:nvSpPr>
        <p:spPr>
          <a:xfrm>
            <a:off x="7239000" y="6202363"/>
            <a:ext cx="1905000" cy="655637"/>
          </a:xfrm>
        </p:spPr>
        <p:txBody>
          <a:bodyPr/>
          <a:lstStyle/>
          <a:p>
            <a:pPr eaLnBrk="1" hangingPunct="1">
              <a:defRPr/>
            </a:pPr>
            <a:r>
              <a:rPr lang="en-US" sz="2000">
                <a:latin typeface="Tahoma" charset="0"/>
                <a:cs typeface="+mj-cs"/>
              </a:rPr>
              <a:t>Tajuk &amp; Tarikh</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4339"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0"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1"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81925" name="Text Box 6"/>
          <p:cNvSpPr txBox="1">
            <a:spLocks noChangeArrowheads="1"/>
          </p:cNvSpPr>
          <p:nvPr/>
        </p:nvSpPr>
        <p:spPr bwMode="auto">
          <a:xfrm rot="-5431561">
            <a:off x="-949325" y="1176338"/>
            <a:ext cx="5046663" cy="17097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000" b="1">
                <a:solidFill>
                  <a:schemeClr val="bg1"/>
                </a:solidFill>
                <a:cs typeface="Arial" charset="0"/>
              </a:rPr>
              <a:t>Tiglath-Pileser </a:t>
            </a:r>
          </a:p>
          <a:p>
            <a:pPr algn="ctr" eaLnBrk="1" hangingPunct="1">
              <a:spcBef>
                <a:spcPct val="50000"/>
              </a:spcBef>
            </a:pPr>
            <a:r>
              <a:rPr lang="en-US" sz="3000" b="1">
                <a:solidFill>
                  <a:schemeClr val="bg1"/>
                </a:solidFill>
                <a:cs typeface="Arial" charset="0"/>
              </a:rPr>
              <a:t>Zaman Kegemilangan Asyur</a:t>
            </a:r>
          </a:p>
        </p:txBody>
      </p:sp>
      <p:sp>
        <p:nvSpPr>
          <p:cNvPr id="14343" name="Text Box 7"/>
          <p:cNvSpPr txBox="1">
            <a:spLocks noChangeArrowheads="1"/>
          </p:cNvSpPr>
          <p:nvPr/>
        </p:nvSpPr>
        <p:spPr bwMode="auto">
          <a:xfrm>
            <a:off x="1905000" y="152400"/>
            <a:ext cx="3352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dirty="0">
                <a:solidFill>
                  <a:schemeClr val="bg1"/>
                </a:solidFill>
                <a:latin typeface="Copperplate Gothic Light" pitchFamily="34" charset="0"/>
                <a:ea typeface="ＭＳ Ｐゴシック" charset="-128"/>
                <a:cs typeface="+mn-cs"/>
              </a:rPr>
              <a:t>ASYUR</a:t>
            </a:r>
            <a:endParaRPr lang="en-US" sz="4000" b="1" dirty="0">
              <a:solidFill>
                <a:srgbClr val="FFFF00"/>
              </a:solidFill>
              <a:latin typeface="Copperplate Gothic Light" pitchFamily="34" charset="0"/>
              <a:ea typeface="ＭＳ Ｐゴシック" charset="-128"/>
              <a:cs typeface="+mn-cs"/>
            </a:endParaRPr>
          </a:p>
        </p:txBody>
      </p:sp>
      <p:sp>
        <p:nvSpPr>
          <p:cNvPr id="81927" name="Text Box 8"/>
          <p:cNvSpPr txBox="1">
            <a:spLocks noChangeArrowheads="1"/>
          </p:cNvSpPr>
          <p:nvPr/>
        </p:nvSpPr>
        <p:spPr bwMode="auto">
          <a:xfrm>
            <a:off x="304800" y="4295775"/>
            <a:ext cx="381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1100</a:t>
            </a:r>
          </a:p>
        </p:txBody>
      </p:sp>
      <p:sp>
        <p:nvSpPr>
          <p:cNvPr id="14345" name="Line 9"/>
          <p:cNvSpPr>
            <a:spLocks noChangeShapeType="1"/>
          </p:cNvSpPr>
          <p:nvPr/>
        </p:nvSpPr>
        <p:spPr bwMode="auto">
          <a:xfrm>
            <a:off x="88392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6" name="Line 10"/>
          <p:cNvSpPr>
            <a:spLocks noChangeShapeType="1"/>
          </p:cNvSpPr>
          <p:nvPr/>
        </p:nvSpPr>
        <p:spPr bwMode="auto">
          <a:xfrm>
            <a:off x="4572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7" name="Line 11"/>
          <p:cNvSpPr>
            <a:spLocks noChangeShapeType="1"/>
          </p:cNvSpPr>
          <p:nvPr/>
        </p:nvSpPr>
        <p:spPr bwMode="auto">
          <a:xfrm>
            <a:off x="66294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8" name="Line 12"/>
          <p:cNvSpPr>
            <a:spLocks noChangeShapeType="1"/>
          </p:cNvSpPr>
          <p:nvPr/>
        </p:nvSpPr>
        <p:spPr bwMode="auto">
          <a:xfrm>
            <a:off x="56388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9" name="Line 13"/>
          <p:cNvSpPr>
            <a:spLocks noChangeShapeType="1"/>
          </p:cNvSpPr>
          <p:nvPr/>
        </p:nvSpPr>
        <p:spPr bwMode="auto">
          <a:xfrm>
            <a:off x="45720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50" name="Line 14"/>
          <p:cNvSpPr>
            <a:spLocks noChangeShapeType="1"/>
          </p:cNvSpPr>
          <p:nvPr/>
        </p:nvSpPr>
        <p:spPr bwMode="auto">
          <a:xfrm>
            <a:off x="35052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51" name="Line 15"/>
          <p:cNvSpPr>
            <a:spLocks noChangeShapeType="1"/>
          </p:cNvSpPr>
          <p:nvPr/>
        </p:nvSpPr>
        <p:spPr bwMode="auto">
          <a:xfrm>
            <a:off x="371475" y="4114800"/>
            <a:ext cx="8620125" cy="317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52" name="Text Box 16"/>
          <p:cNvSpPr txBox="1">
            <a:spLocks noChangeArrowheads="1"/>
          </p:cNvSpPr>
          <p:nvPr/>
        </p:nvSpPr>
        <p:spPr bwMode="auto">
          <a:xfrm rot="-5433484">
            <a:off x="6202363" y="1981200"/>
            <a:ext cx="42418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b="1">
                <a:solidFill>
                  <a:schemeClr val="bg1"/>
                </a:solidFill>
                <a:cs typeface="Arial" charset="0"/>
              </a:rPr>
              <a:t>Kejatuhan Ninewe 612</a:t>
            </a:r>
          </a:p>
        </p:txBody>
      </p:sp>
      <p:sp>
        <p:nvSpPr>
          <p:cNvPr id="14353" name="Text Box 17"/>
          <p:cNvSpPr txBox="1">
            <a:spLocks noChangeArrowheads="1"/>
          </p:cNvSpPr>
          <p:nvPr/>
        </p:nvSpPr>
        <p:spPr bwMode="auto">
          <a:xfrm>
            <a:off x="5715000" y="5410200"/>
            <a:ext cx="2571750" cy="1077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rgbClr val="DDDDDD"/>
                </a:solidFill>
                <a:cs typeface="Arial" charset="0"/>
              </a:rPr>
              <a:t>Kebentanan Ninewe</a:t>
            </a:r>
            <a:endParaRPr lang="en-US" sz="3200" b="1">
              <a:solidFill>
                <a:schemeClr val="bg2"/>
              </a:solidFill>
              <a:cs typeface="Arial" charset="0"/>
            </a:endParaRPr>
          </a:p>
        </p:txBody>
      </p:sp>
      <p:sp>
        <p:nvSpPr>
          <p:cNvPr id="14354" name="Text Box 18"/>
          <p:cNvSpPr txBox="1">
            <a:spLocks noChangeArrowheads="1"/>
          </p:cNvSpPr>
          <p:nvPr/>
        </p:nvSpPr>
        <p:spPr bwMode="auto">
          <a:xfrm rot="-5433484">
            <a:off x="3305174" y="1801813"/>
            <a:ext cx="4241801" cy="584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chemeClr val="bg1"/>
                </a:solidFill>
                <a:cs typeface="Arial" charset="0"/>
              </a:rPr>
              <a:t>Yunus 760</a:t>
            </a:r>
          </a:p>
        </p:txBody>
      </p:sp>
      <p:sp>
        <p:nvSpPr>
          <p:cNvPr id="14355" name="Line 19"/>
          <p:cNvSpPr>
            <a:spLocks noChangeShapeType="1"/>
          </p:cNvSpPr>
          <p:nvPr/>
        </p:nvSpPr>
        <p:spPr bwMode="auto">
          <a:xfrm>
            <a:off x="5486400" y="4038600"/>
            <a:ext cx="19050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39" name="Text Box 20"/>
          <p:cNvSpPr txBox="1">
            <a:spLocks noChangeArrowheads="1"/>
          </p:cNvSpPr>
          <p:nvPr/>
        </p:nvSpPr>
        <p:spPr bwMode="auto">
          <a:xfrm>
            <a:off x="5400675"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750</a:t>
            </a:r>
          </a:p>
        </p:txBody>
      </p:sp>
      <p:sp>
        <p:nvSpPr>
          <p:cNvPr id="81940" name="Text Box 21"/>
          <p:cNvSpPr txBox="1">
            <a:spLocks noChangeArrowheads="1"/>
          </p:cNvSpPr>
          <p:nvPr/>
        </p:nvSpPr>
        <p:spPr bwMode="auto">
          <a:xfrm>
            <a:off x="643890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700</a:t>
            </a:r>
          </a:p>
        </p:txBody>
      </p:sp>
      <p:sp>
        <p:nvSpPr>
          <p:cNvPr id="81941" name="Text Box 22"/>
          <p:cNvSpPr txBox="1">
            <a:spLocks noChangeArrowheads="1"/>
          </p:cNvSpPr>
          <p:nvPr/>
        </p:nvSpPr>
        <p:spPr bwMode="auto">
          <a:xfrm>
            <a:off x="436245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800</a:t>
            </a:r>
          </a:p>
        </p:txBody>
      </p:sp>
      <p:sp>
        <p:nvSpPr>
          <p:cNvPr id="81942" name="Text Box 23"/>
          <p:cNvSpPr txBox="1">
            <a:spLocks noChangeArrowheads="1"/>
          </p:cNvSpPr>
          <p:nvPr/>
        </p:nvSpPr>
        <p:spPr bwMode="auto">
          <a:xfrm>
            <a:off x="3324225"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850</a:t>
            </a:r>
          </a:p>
        </p:txBody>
      </p:sp>
      <p:sp>
        <p:nvSpPr>
          <p:cNvPr id="81943" name="Text Box 24"/>
          <p:cNvSpPr txBox="1">
            <a:spLocks noChangeArrowheads="1"/>
          </p:cNvSpPr>
          <p:nvPr/>
        </p:nvSpPr>
        <p:spPr bwMode="auto">
          <a:xfrm>
            <a:off x="228600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900</a:t>
            </a:r>
          </a:p>
        </p:txBody>
      </p:sp>
      <p:sp>
        <p:nvSpPr>
          <p:cNvPr id="81944" name="Text Box 25"/>
          <p:cNvSpPr txBox="1">
            <a:spLocks noChangeArrowheads="1"/>
          </p:cNvSpPr>
          <p:nvPr/>
        </p:nvSpPr>
        <p:spPr bwMode="auto">
          <a:xfrm>
            <a:off x="7419975"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650</a:t>
            </a:r>
          </a:p>
        </p:txBody>
      </p:sp>
      <p:sp>
        <p:nvSpPr>
          <p:cNvPr id="81945" name="Text Box 26"/>
          <p:cNvSpPr txBox="1">
            <a:spLocks noChangeArrowheads="1"/>
          </p:cNvSpPr>
          <p:nvPr/>
        </p:nvSpPr>
        <p:spPr bwMode="auto">
          <a:xfrm>
            <a:off x="845820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600</a:t>
            </a:r>
          </a:p>
        </p:txBody>
      </p:sp>
      <p:sp>
        <p:nvSpPr>
          <p:cNvPr id="81946" name="Freeform 27"/>
          <p:cNvSpPr>
            <a:spLocks/>
          </p:cNvSpPr>
          <p:nvPr/>
        </p:nvSpPr>
        <p:spPr bwMode="auto">
          <a:xfrm>
            <a:off x="990600" y="4700588"/>
            <a:ext cx="981075" cy="333375"/>
          </a:xfrm>
          <a:custGeom>
            <a:avLst/>
            <a:gdLst>
              <a:gd name="T0" fmla="*/ 2147483647 w 618"/>
              <a:gd name="T1" fmla="*/ 2147483647 h 210"/>
              <a:gd name="T2" fmla="*/ 2147483647 w 618"/>
              <a:gd name="T3" fmla="*/ 2147483647 h 210"/>
              <a:gd name="T4" fmla="*/ 2147483647 w 618"/>
              <a:gd name="T5" fmla="*/ 2147483647 h 210"/>
              <a:gd name="T6" fmla="*/ 2147483647 w 618"/>
              <a:gd name="T7" fmla="*/ 0 h 210"/>
              <a:gd name="T8" fmla="*/ 2147483647 w 618"/>
              <a:gd name="T9" fmla="*/ 2147483647 h 210"/>
              <a:gd name="T10" fmla="*/ 2147483647 w 618"/>
              <a:gd name="T11" fmla="*/ 2147483647 h 210"/>
              <a:gd name="T12" fmla="*/ 2147483647 w 618"/>
              <a:gd name="T13" fmla="*/ 2147483647 h 210"/>
              <a:gd name="T14" fmla="*/ 2147483647 w 618"/>
              <a:gd name="T15" fmla="*/ 2147483647 h 210"/>
              <a:gd name="T16" fmla="*/ 2147483647 w 618"/>
              <a:gd name="T17" fmla="*/ 2147483647 h 210"/>
              <a:gd name="T18" fmla="*/ 2147483647 w 618"/>
              <a:gd name="T19" fmla="*/ 214748364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8"/>
              <a:gd name="T31" fmla="*/ 0 h 210"/>
              <a:gd name="T32" fmla="*/ 618 w 618"/>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8" h="210">
                <a:moveTo>
                  <a:pt x="21" y="191"/>
                </a:moveTo>
                <a:cubicBezTo>
                  <a:pt x="85" y="94"/>
                  <a:pt x="0" y="210"/>
                  <a:pt x="81" y="132"/>
                </a:cubicBezTo>
                <a:cubicBezTo>
                  <a:pt x="97" y="115"/>
                  <a:pt x="149" y="33"/>
                  <a:pt x="165" y="24"/>
                </a:cubicBezTo>
                <a:cubicBezTo>
                  <a:pt x="186" y="10"/>
                  <a:pt x="236" y="0"/>
                  <a:pt x="236" y="0"/>
                </a:cubicBezTo>
                <a:cubicBezTo>
                  <a:pt x="261" y="8"/>
                  <a:pt x="288" y="14"/>
                  <a:pt x="308" y="36"/>
                </a:cubicBezTo>
                <a:cubicBezTo>
                  <a:pt x="326" y="57"/>
                  <a:pt x="330" y="95"/>
                  <a:pt x="356" y="108"/>
                </a:cubicBezTo>
                <a:cubicBezTo>
                  <a:pt x="414" y="137"/>
                  <a:pt x="386" y="126"/>
                  <a:pt x="439" y="143"/>
                </a:cubicBezTo>
                <a:cubicBezTo>
                  <a:pt x="483" y="139"/>
                  <a:pt x="529" y="147"/>
                  <a:pt x="571" y="132"/>
                </a:cubicBezTo>
                <a:cubicBezTo>
                  <a:pt x="587" y="125"/>
                  <a:pt x="588" y="100"/>
                  <a:pt x="595" y="84"/>
                </a:cubicBezTo>
                <a:cubicBezTo>
                  <a:pt x="604" y="60"/>
                  <a:pt x="618" y="12"/>
                  <a:pt x="618" y="12"/>
                </a:cubicBezTo>
              </a:path>
            </a:pathLst>
          </a:cu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4" name="Text Box 28"/>
          <p:cNvSpPr txBox="1">
            <a:spLocks noChangeArrowheads="1"/>
          </p:cNvSpPr>
          <p:nvPr/>
        </p:nvSpPr>
        <p:spPr bwMode="auto">
          <a:xfrm rot="-5433484">
            <a:off x="5210175" y="1905000"/>
            <a:ext cx="4241800" cy="584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chemeClr val="bg1"/>
                </a:solidFill>
                <a:cs typeface="Arial" charset="0"/>
              </a:rPr>
              <a:t>Nahum 660</a:t>
            </a:r>
          </a:p>
        </p:txBody>
      </p:sp>
      <p:sp>
        <p:nvSpPr>
          <p:cNvPr id="14365" name="Text Box 29"/>
          <p:cNvSpPr txBox="1">
            <a:spLocks noChangeArrowheads="1"/>
          </p:cNvSpPr>
          <p:nvPr/>
        </p:nvSpPr>
        <p:spPr bwMode="auto">
          <a:xfrm rot="-5433484">
            <a:off x="4050507" y="2250281"/>
            <a:ext cx="4241800" cy="461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chemeClr val="bg1"/>
                </a:solidFill>
                <a:cs typeface="Arial" charset="0"/>
              </a:rPr>
              <a:t>Kejatuhan Israel 722</a:t>
            </a:r>
          </a:p>
        </p:txBody>
      </p:sp>
      <p:sp>
        <p:nvSpPr>
          <p:cNvPr id="14366" name="Rectangle 30"/>
          <p:cNvSpPr>
            <a:spLocks noGrp="1" noChangeArrowheads="1"/>
          </p:cNvSpPr>
          <p:nvPr>
            <p:ph type="title" idx="4294967295"/>
          </p:nvPr>
        </p:nvSpPr>
        <p:spPr>
          <a:xfrm>
            <a:off x="5143500" y="0"/>
            <a:ext cx="4000500" cy="1143000"/>
          </a:xfrm>
          <a:effectLst>
            <a:outerShdw blurRad="63500"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sz="3200">
                <a:solidFill>
                  <a:srgbClr val="FFE70E"/>
                </a:solidFill>
                <a:effectLst/>
                <a:latin typeface="Arial" charset="0"/>
                <a:cs typeface="Arial" charset="0"/>
              </a:rPr>
              <a:t>100 Tahun Kemudian…</a:t>
            </a:r>
            <a:endParaRPr lang="en-US" sz="320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4354"/>
                                        </p:tgtEl>
                                        <p:attrNameLst>
                                          <p:attrName>style.visibility</p:attrName>
                                        </p:attrNameLst>
                                      </p:cBhvr>
                                      <p:to>
                                        <p:strVal val="visible"/>
                                      </p:to>
                                    </p:set>
                                    <p:animEffect transition="in" filter="dissolve">
                                      <p:cBhvr>
                                        <p:cTn id="7" dur="500"/>
                                        <p:tgtEl>
                                          <p:spTgt spid="14354"/>
                                        </p:tgtEl>
                                      </p:cBhvr>
                                    </p:animEffect>
                                  </p:childTnLst>
                                </p:cTn>
                              </p:par>
                            </p:childTnLst>
                          </p:cTn>
                        </p:par>
                        <p:par>
                          <p:cTn id="8" fill="hold" nodeType="afterGroup">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14365"/>
                                        </p:tgtEl>
                                        <p:attrNameLst>
                                          <p:attrName>style.visibility</p:attrName>
                                        </p:attrNameLst>
                                      </p:cBhvr>
                                      <p:to>
                                        <p:strVal val="visible"/>
                                      </p:to>
                                    </p:set>
                                    <p:animEffect transition="in" filter="dissolve">
                                      <p:cBhvr>
                                        <p:cTn id="11" dur="500"/>
                                        <p:tgtEl>
                                          <p:spTgt spid="14365"/>
                                        </p:tgtEl>
                                      </p:cBhvr>
                                    </p:animEffect>
                                  </p:childTnLst>
                                </p:cTn>
                              </p:par>
                            </p:childTnLst>
                          </p:cTn>
                        </p:par>
                        <p:par>
                          <p:cTn id="12" fill="hold" nodeType="afterGroup">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14364"/>
                                        </p:tgtEl>
                                        <p:attrNameLst>
                                          <p:attrName>style.visibility</p:attrName>
                                        </p:attrNameLst>
                                      </p:cBhvr>
                                      <p:to>
                                        <p:strVal val="visible"/>
                                      </p:to>
                                    </p:set>
                                    <p:animEffect transition="in" filter="dissolve">
                                      <p:cBhvr>
                                        <p:cTn id="15" dur="500"/>
                                        <p:tgtEl>
                                          <p:spTgt spid="14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52"/>
                                        </p:tgtEl>
                                        <p:attrNameLst>
                                          <p:attrName>style.visibility</p:attrName>
                                        </p:attrNameLst>
                                      </p:cBhvr>
                                      <p:to>
                                        <p:strVal val="visible"/>
                                      </p:to>
                                    </p:set>
                                    <p:animEffect transition="in" filter="fade">
                                      <p:cBhvr>
                                        <p:cTn id="20" dur="500"/>
                                        <p:tgtEl>
                                          <p:spTgt spid="14352"/>
                                        </p:tgtEl>
                                      </p:cBhvr>
                                    </p:animEffect>
                                  </p:childTnLst>
                                </p:cTn>
                              </p:par>
                            </p:childTnLst>
                          </p:cTn>
                        </p:par>
                        <p:par>
                          <p:cTn id="21" fill="hold" nodeType="afterGroup">
                            <p:stCondLst>
                              <p:cond delay="500"/>
                            </p:stCondLst>
                            <p:childTnLst>
                              <p:par>
                                <p:cTn id="22" presetID="17" presetClass="entr" presetSubtype="10" fill="hold" grpId="0" nodeType="afterEffect">
                                  <p:stCondLst>
                                    <p:cond delay="3000"/>
                                  </p:stCondLst>
                                  <p:childTnLst>
                                    <p:set>
                                      <p:cBhvr>
                                        <p:cTn id="23" dur="1" fill="hold">
                                          <p:stCondLst>
                                            <p:cond delay="0"/>
                                          </p:stCondLst>
                                        </p:cTn>
                                        <p:tgtEl>
                                          <p:spTgt spid="14355"/>
                                        </p:tgtEl>
                                        <p:attrNameLst>
                                          <p:attrName>style.visibility</p:attrName>
                                        </p:attrNameLst>
                                      </p:cBhvr>
                                      <p:to>
                                        <p:strVal val="visible"/>
                                      </p:to>
                                    </p:set>
                                    <p:anim calcmode="lin" valueType="num">
                                      <p:cBhvr>
                                        <p:cTn id="24" dur="500" fill="hold"/>
                                        <p:tgtEl>
                                          <p:spTgt spid="14355"/>
                                        </p:tgtEl>
                                        <p:attrNameLst>
                                          <p:attrName>ppt_w</p:attrName>
                                        </p:attrNameLst>
                                      </p:cBhvr>
                                      <p:tavLst>
                                        <p:tav tm="0">
                                          <p:val>
                                            <p:fltVal val="0"/>
                                          </p:val>
                                        </p:tav>
                                        <p:tav tm="100000">
                                          <p:val>
                                            <p:strVal val="#ppt_w"/>
                                          </p:val>
                                        </p:tav>
                                      </p:tavLst>
                                    </p:anim>
                                    <p:anim calcmode="lin" valueType="num">
                                      <p:cBhvr>
                                        <p:cTn id="25" dur="500" fill="hold"/>
                                        <p:tgtEl>
                                          <p:spTgt spid="1435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53"/>
                                        </p:tgtEl>
                                        <p:attrNameLst>
                                          <p:attrName>style.visibility</p:attrName>
                                        </p:attrNameLst>
                                      </p:cBhvr>
                                      <p:to>
                                        <p:strVal val="visible"/>
                                      </p:to>
                                    </p:set>
                                    <p:animEffect transition="in" filter="fade">
                                      <p:cBhvr>
                                        <p:cTn id="30"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utoUpdateAnimBg="0"/>
      <p:bldP spid="14353" grpId="0" autoUpdateAnimBg="0"/>
      <p:bldP spid="14354" grpId="0" autoUpdateAnimBg="0"/>
      <p:bldP spid="14355" grpId="0" animBg="1"/>
      <p:bldP spid="14364" grpId="0" autoUpdateAnimBg="0"/>
      <p:bldP spid="1436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715250" y="4994275"/>
            <a:ext cx="1428750" cy="830263"/>
          </a:xfrm>
          <a:prstGeom prst="rect">
            <a:avLst/>
          </a:prstGeom>
          <a:solidFill>
            <a:srgbClr val="FF0080"/>
          </a:solidFill>
          <a:ln w="9525">
            <a:solidFill>
              <a:schemeClr val="tx1"/>
            </a:solidFill>
            <a:miter lim="800000"/>
            <a:headEnd/>
            <a:tailEnd/>
          </a:ln>
          <a:effectLst/>
        </p:spPr>
        <p:txBody>
          <a:bodyPr anchor="ctr">
            <a:spAutoFit/>
          </a:bodyPr>
          <a:lstStyle/>
          <a:p>
            <a:pPr algn="ctr" eaLnBrk="1" hangingPunct="1">
              <a:spcBef>
                <a:spcPct val="50000"/>
              </a:spcBef>
              <a:defRPr/>
            </a:pPr>
            <a:endParaRPr kumimoji="1" lang="en-US" sz="4800" b="1">
              <a:solidFill>
                <a:srgbClr val="66FF66"/>
              </a:solidFill>
              <a:effectLst>
                <a:outerShdw blurRad="38100" dist="38100" dir="2700000" algn="tl">
                  <a:srgbClr val="000000"/>
                </a:outerShdw>
              </a:effectLst>
              <a:latin typeface="Copperplate Gothic Light" charset="0"/>
              <a:ea typeface="ＭＳ Ｐゴシック" charset="-128"/>
              <a:cs typeface="+mn-cs"/>
            </a:endParaRPr>
          </a:p>
        </p:txBody>
      </p:sp>
      <p:sp>
        <p:nvSpPr>
          <p:cNvPr id="16387" name="Rectangle 3"/>
          <p:cNvSpPr>
            <a:spLocks noChangeArrowheads="1"/>
          </p:cNvSpPr>
          <p:nvPr/>
        </p:nvSpPr>
        <p:spPr bwMode="auto">
          <a:xfrm>
            <a:off x="0" y="3048000"/>
            <a:ext cx="3886200" cy="833438"/>
          </a:xfrm>
          <a:prstGeom prst="rect">
            <a:avLst/>
          </a:prstGeom>
          <a:solidFill>
            <a:schemeClr val="accent1"/>
          </a:solidFill>
          <a:ln w="9525">
            <a:solidFill>
              <a:schemeClr val="tx1"/>
            </a:solidFill>
            <a:miter lim="800000"/>
            <a:headEnd/>
            <a:tailEnd/>
          </a:ln>
          <a:effectLst/>
        </p:spPr>
        <p:txBody>
          <a:bodyPr anchor="ctr">
            <a:spAutoFit/>
          </a:bodyPr>
          <a:lstStyle/>
          <a:p>
            <a:pPr algn="ctr" eaLnBrk="1" hangingPunct="1">
              <a:spcBef>
                <a:spcPct val="50000"/>
              </a:spcBef>
              <a:defRPr/>
            </a:pPr>
            <a:endParaRPr kumimoji="1" lang="en-US" sz="4800" b="1">
              <a:effectLst>
                <a:outerShdw blurRad="38100" dist="38100" dir="2700000" algn="tl">
                  <a:srgbClr val="000000"/>
                </a:outerShdw>
              </a:effectLst>
              <a:latin typeface="Copperplate Gothic Light" charset="0"/>
              <a:ea typeface="ＭＳ Ｐゴシック" charset="-128"/>
              <a:cs typeface="+mn-cs"/>
            </a:endParaRPr>
          </a:p>
        </p:txBody>
      </p:sp>
      <p:sp>
        <p:nvSpPr>
          <p:cNvPr id="83971" name="Line 4"/>
          <p:cNvSpPr>
            <a:spLocks noChangeShapeType="1"/>
          </p:cNvSpPr>
          <p:nvPr/>
        </p:nvSpPr>
        <p:spPr bwMode="auto">
          <a:xfrm>
            <a:off x="685800" y="914400"/>
            <a:ext cx="0" cy="4800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83972" name="Rectangle 5"/>
          <p:cNvSpPr>
            <a:spLocks noChangeArrowheads="1"/>
          </p:cNvSpPr>
          <p:nvPr/>
        </p:nvSpPr>
        <p:spPr bwMode="auto">
          <a:xfrm>
            <a:off x="0" y="32004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3973" name="Rectangle 6"/>
          <p:cNvSpPr>
            <a:spLocks noChangeArrowheads="1"/>
          </p:cNvSpPr>
          <p:nvPr/>
        </p:nvSpPr>
        <p:spPr bwMode="auto">
          <a:xfrm>
            <a:off x="4267200" y="3200400"/>
            <a:ext cx="304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3974" name="Rectangle 7"/>
          <p:cNvSpPr>
            <a:spLocks noChangeArrowheads="1"/>
          </p:cNvSpPr>
          <p:nvPr/>
        </p:nvSpPr>
        <p:spPr bwMode="auto">
          <a:xfrm>
            <a:off x="4114800" y="3048000"/>
            <a:ext cx="3810000" cy="838200"/>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83975" name="Rectangle 8"/>
          <p:cNvSpPr>
            <a:spLocks noChangeArrowheads="1"/>
          </p:cNvSpPr>
          <p:nvPr/>
        </p:nvSpPr>
        <p:spPr bwMode="auto">
          <a:xfrm>
            <a:off x="7924800" y="3048000"/>
            <a:ext cx="1219200" cy="838200"/>
          </a:xfrm>
          <a:prstGeom prst="rect">
            <a:avLst/>
          </a:prstGeom>
          <a:solidFill>
            <a:srgbClr val="FF0080"/>
          </a:solidFill>
          <a:ln w="9525">
            <a:solidFill>
              <a:schemeClr val="tx1"/>
            </a:solidFill>
            <a:miter lim="800000"/>
            <a:headEnd/>
            <a:tailEnd/>
          </a:ln>
        </p:spPr>
        <p:txBody>
          <a:bodyPr anchor="ctr">
            <a:spAutoFit/>
          </a:bodyPr>
          <a:lstStyle/>
          <a:p>
            <a:endParaRPr lang="en-US"/>
          </a:p>
        </p:txBody>
      </p:sp>
      <p:sp>
        <p:nvSpPr>
          <p:cNvPr id="83976" name="Rectangle 9"/>
          <p:cNvSpPr>
            <a:spLocks noChangeArrowheads="1"/>
          </p:cNvSpPr>
          <p:nvPr/>
        </p:nvSpPr>
        <p:spPr bwMode="auto">
          <a:xfrm>
            <a:off x="0" y="5029200"/>
            <a:ext cx="5029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3977" name="Line 10"/>
          <p:cNvSpPr>
            <a:spLocks noChangeShapeType="1"/>
          </p:cNvSpPr>
          <p:nvPr/>
        </p:nvSpPr>
        <p:spPr bwMode="auto">
          <a:xfrm>
            <a:off x="990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78" name="Line 11"/>
          <p:cNvSpPr>
            <a:spLocks noChangeShapeType="1"/>
          </p:cNvSpPr>
          <p:nvPr/>
        </p:nvSpPr>
        <p:spPr bwMode="auto">
          <a:xfrm>
            <a:off x="1524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79" name="Line 12"/>
          <p:cNvSpPr>
            <a:spLocks noChangeShapeType="1"/>
          </p:cNvSpPr>
          <p:nvPr/>
        </p:nvSpPr>
        <p:spPr bwMode="auto">
          <a:xfrm>
            <a:off x="2133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0" name="Line 13"/>
          <p:cNvSpPr>
            <a:spLocks noChangeShapeType="1"/>
          </p:cNvSpPr>
          <p:nvPr/>
        </p:nvSpPr>
        <p:spPr bwMode="auto">
          <a:xfrm>
            <a:off x="2667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1" name="Line 14"/>
          <p:cNvSpPr>
            <a:spLocks noChangeShapeType="1"/>
          </p:cNvSpPr>
          <p:nvPr/>
        </p:nvSpPr>
        <p:spPr bwMode="auto">
          <a:xfrm>
            <a:off x="48768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2" name="Line 15"/>
          <p:cNvSpPr>
            <a:spLocks noChangeShapeType="1"/>
          </p:cNvSpPr>
          <p:nvPr/>
        </p:nvSpPr>
        <p:spPr bwMode="auto">
          <a:xfrm>
            <a:off x="43434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3" name="Line 16"/>
          <p:cNvSpPr>
            <a:spLocks noChangeShapeType="1"/>
          </p:cNvSpPr>
          <p:nvPr/>
        </p:nvSpPr>
        <p:spPr bwMode="auto">
          <a:xfrm>
            <a:off x="3276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4" name="Line 17"/>
          <p:cNvSpPr>
            <a:spLocks noChangeShapeType="1"/>
          </p:cNvSpPr>
          <p:nvPr/>
        </p:nvSpPr>
        <p:spPr bwMode="auto">
          <a:xfrm>
            <a:off x="3810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5" name="Line 18"/>
          <p:cNvSpPr>
            <a:spLocks noChangeShapeType="1"/>
          </p:cNvSpPr>
          <p:nvPr/>
        </p:nvSpPr>
        <p:spPr bwMode="auto">
          <a:xfrm>
            <a:off x="54864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6" name="Line 19"/>
          <p:cNvSpPr>
            <a:spLocks noChangeShapeType="1"/>
          </p:cNvSpPr>
          <p:nvPr/>
        </p:nvSpPr>
        <p:spPr bwMode="auto">
          <a:xfrm>
            <a:off x="6096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7" name="Line 20"/>
          <p:cNvSpPr>
            <a:spLocks noChangeShapeType="1"/>
          </p:cNvSpPr>
          <p:nvPr/>
        </p:nvSpPr>
        <p:spPr bwMode="auto">
          <a:xfrm>
            <a:off x="6705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8" name="Line 21"/>
          <p:cNvSpPr>
            <a:spLocks noChangeShapeType="1"/>
          </p:cNvSpPr>
          <p:nvPr/>
        </p:nvSpPr>
        <p:spPr bwMode="auto">
          <a:xfrm>
            <a:off x="73152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9" name="Text Box 22"/>
          <p:cNvSpPr txBox="1">
            <a:spLocks noChangeArrowheads="1"/>
          </p:cNvSpPr>
          <p:nvPr/>
        </p:nvSpPr>
        <p:spPr bwMode="auto">
          <a:xfrm>
            <a:off x="609600" y="3810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ja-JP" altLang="en-US" sz="1600">
                <a:cs typeface="Arial" charset="0"/>
              </a:rPr>
              <a:t>　</a:t>
            </a:r>
            <a:r>
              <a:rPr kumimoji="1" lang="en-US" altLang="ja-JP" sz="1600">
                <a:cs typeface="Arial" charset="0"/>
              </a:rPr>
              <a:t>660     650     640     630     620     610     600     590     580     570      560      550     540     530     520       </a:t>
            </a:r>
          </a:p>
        </p:txBody>
      </p:sp>
      <p:sp>
        <p:nvSpPr>
          <p:cNvPr id="83990" name="Line 23"/>
          <p:cNvSpPr>
            <a:spLocks noChangeShapeType="1"/>
          </p:cNvSpPr>
          <p:nvPr/>
        </p:nvSpPr>
        <p:spPr bwMode="auto">
          <a:xfrm>
            <a:off x="78486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1" name="Line 24"/>
          <p:cNvSpPr>
            <a:spLocks noChangeShapeType="1"/>
          </p:cNvSpPr>
          <p:nvPr/>
        </p:nvSpPr>
        <p:spPr bwMode="auto">
          <a:xfrm>
            <a:off x="84582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2" name="Line 25"/>
          <p:cNvSpPr>
            <a:spLocks noChangeShapeType="1"/>
          </p:cNvSpPr>
          <p:nvPr/>
        </p:nvSpPr>
        <p:spPr bwMode="auto">
          <a:xfrm>
            <a:off x="89916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3" name="Line 27"/>
          <p:cNvSpPr>
            <a:spLocks noChangeShapeType="1"/>
          </p:cNvSpPr>
          <p:nvPr/>
        </p:nvSpPr>
        <p:spPr bwMode="auto">
          <a:xfrm flipH="1">
            <a:off x="914400" y="533400"/>
            <a:ext cx="0" cy="1447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4" name="Rectangle 28"/>
          <p:cNvSpPr>
            <a:spLocks noChangeArrowheads="1"/>
          </p:cNvSpPr>
          <p:nvPr/>
        </p:nvSpPr>
        <p:spPr bwMode="auto">
          <a:xfrm>
            <a:off x="0" y="685800"/>
            <a:ext cx="3962400" cy="1143000"/>
          </a:xfrm>
          <a:prstGeom prst="rect">
            <a:avLst/>
          </a:prstGeom>
          <a:solidFill>
            <a:srgbClr val="00FFCC"/>
          </a:solidFill>
          <a:ln w="9525">
            <a:solidFill>
              <a:schemeClr val="tx1"/>
            </a:solidFill>
            <a:miter lim="800000"/>
            <a:headEnd/>
            <a:tailEnd/>
          </a:ln>
        </p:spPr>
        <p:txBody>
          <a:bodyPr wrap="none" anchor="ctr">
            <a:spAutoFit/>
          </a:bodyPr>
          <a:lstStyle/>
          <a:p>
            <a:endParaRPr lang="en-US"/>
          </a:p>
        </p:txBody>
      </p:sp>
      <p:sp>
        <p:nvSpPr>
          <p:cNvPr id="16413" name="Text Box 29"/>
          <p:cNvSpPr txBox="1">
            <a:spLocks noChangeArrowheads="1"/>
          </p:cNvSpPr>
          <p:nvPr/>
        </p:nvSpPr>
        <p:spPr bwMode="auto">
          <a:xfrm>
            <a:off x="990600" y="3276600"/>
            <a:ext cx="25908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effectLst>
                  <a:outerShdw blurRad="38100" dist="38100" dir="2700000" algn="tl">
                    <a:srgbClr val="000000"/>
                  </a:outerShdw>
                </a:effectLst>
                <a:latin typeface="Copperplate Gothic Light" charset="0"/>
              </a:rPr>
              <a:t>Asyur</a:t>
            </a:r>
          </a:p>
        </p:txBody>
      </p:sp>
      <p:sp>
        <p:nvSpPr>
          <p:cNvPr id="16414" name="Text Box 30"/>
          <p:cNvSpPr txBox="1">
            <a:spLocks noChangeArrowheads="1"/>
          </p:cNvSpPr>
          <p:nvPr/>
        </p:nvSpPr>
        <p:spPr bwMode="auto">
          <a:xfrm>
            <a:off x="4343400" y="3276600"/>
            <a:ext cx="32766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solidFill>
                  <a:srgbClr val="000066"/>
                </a:solidFill>
                <a:effectLst>
                  <a:outerShdw blurRad="38100" dist="38100" dir="2700000" algn="tl">
                    <a:srgbClr val="000000"/>
                  </a:outerShdw>
                </a:effectLst>
                <a:latin typeface="Copperplate Gothic Light" charset="0"/>
              </a:rPr>
              <a:t>Neo-Babel</a:t>
            </a:r>
          </a:p>
        </p:txBody>
      </p:sp>
      <p:sp>
        <p:nvSpPr>
          <p:cNvPr id="16415" name="Text Box 31"/>
          <p:cNvSpPr txBox="1">
            <a:spLocks noChangeArrowheads="1"/>
          </p:cNvSpPr>
          <p:nvPr/>
        </p:nvSpPr>
        <p:spPr bwMode="auto">
          <a:xfrm>
            <a:off x="7696200" y="3276600"/>
            <a:ext cx="16764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effectLst>
                  <a:outerShdw blurRad="38100" dist="38100" dir="2700000" algn="tl">
                    <a:srgbClr val="000000"/>
                  </a:outerShdw>
                </a:effectLst>
                <a:latin typeface="Copperplate Gothic Light" charset="0"/>
              </a:rPr>
              <a:t>Parsi</a:t>
            </a:r>
          </a:p>
        </p:txBody>
      </p:sp>
      <p:sp>
        <p:nvSpPr>
          <p:cNvPr id="16416" name="Text Box 32"/>
          <p:cNvSpPr txBox="1">
            <a:spLocks noChangeArrowheads="1"/>
          </p:cNvSpPr>
          <p:nvPr/>
        </p:nvSpPr>
        <p:spPr bwMode="auto">
          <a:xfrm>
            <a:off x="0" y="3071813"/>
            <a:ext cx="1066800" cy="738187"/>
          </a:xfrm>
          <a:prstGeom prst="rect">
            <a:avLst/>
          </a:prstGeom>
          <a:solidFill>
            <a:srgbClr val="C00000"/>
          </a:solidFill>
          <a:ln w="9525">
            <a:solidFill>
              <a:srgbClr val="F8F8F8"/>
            </a:solid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400" b="1" smtClean="0">
                <a:effectLst>
                  <a:outerShdw blurRad="38100" dist="38100" dir="2700000" algn="tl">
                    <a:srgbClr val="000000"/>
                  </a:outerShdw>
                </a:effectLst>
                <a:latin typeface="Copperplate Gothic Light" charset="0"/>
              </a:rPr>
              <a:t>Kuasa-kuasa dunia</a:t>
            </a:r>
          </a:p>
        </p:txBody>
      </p:sp>
      <p:sp>
        <p:nvSpPr>
          <p:cNvPr id="83999" name="Text Box 33"/>
          <p:cNvSpPr txBox="1">
            <a:spLocks noChangeArrowheads="1"/>
          </p:cNvSpPr>
          <p:nvPr/>
        </p:nvSpPr>
        <p:spPr bwMode="auto">
          <a:xfrm>
            <a:off x="455613" y="2057400"/>
            <a:ext cx="338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000">
                <a:cs typeface="Arial" charset="0"/>
              </a:rPr>
              <a:t>Kejatuhan Tebe</a:t>
            </a:r>
          </a:p>
        </p:txBody>
      </p:sp>
      <p:sp>
        <p:nvSpPr>
          <p:cNvPr id="84000" name="Text Box 34"/>
          <p:cNvSpPr txBox="1">
            <a:spLocks noChangeArrowheads="1"/>
          </p:cNvSpPr>
          <p:nvPr/>
        </p:nvSpPr>
        <p:spPr bwMode="auto">
          <a:xfrm>
            <a:off x="304800" y="18288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200" b="1">
                <a:latin typeface="Times New Roman" charset="0"/>
              </a:rPr>
              <a:t>663 SM</a:t>
            </a:r>
          </a:p>
        </p:txBody>
      </p:sp>
      <p:sp>
        <p:nvSpPr>
          <p:cNvPr id="84001" name="Rectangle 35"/>
          <p:cNvSpPr>
            <a:spLocks noChangeArrowheads="1"/>
          </p:cNvSpPr>
          <p:nvPr/>
        </p:nvSpPr>
        <p:spPr bwMode="auto">
          <a:xfrm>
            <a:off x="2362200" y="685800"/>
            <a:ext cx="457200" cy="1143000"/>
          </a:xfrm>
          <a:prstGeom prst="rect">
            <a:avLst/>
          </a:prstGeom>
          <a:solidFill>
            <a:srgbClr val="FF66CC"/>
          </a:solidFill>
          <a:ln w="9525">
            <a:solidFill>
              <a:schemeClr val="tx1"/>
            </a:solidFill>
            <a:miter lim="800000"/>
            <a:headEnd/>
            <a:tailEnd/>
          </a:ln>
        </p:spPr>
        <p:txBody>
          <a:bodyPr wrap="none" anchor="ctr">
            <a:spAutoFit/>
          </a:bodyPr>
          <a:lstStyle/>
          <a:p>
            <a:endParaRPr lang="en-US"/>
          </a:p>
        </p:txBody>
      </p:sp>
      <p:sp>
        <p:nvSpPr>
          <p:cNvPr id="84002" name="Rectangle 36"/>
          <p:cNvSpPr>
            <a:spLocks noChangeArrowheads="1"/>
          </p:cNvSpPr>
          <p:nvPr/>
        </p:nvSpPr>
        <p:spPr bwMode="auto">
          <a:xfrm>
            <a:off x="3733800" y="685800"/>
            <a:ext cx="228600" cy="1143000"/>
          </a:xfrm>
          <a:prstGeom prst="rect">
            <a:avLst/>
          </a:prstGeom>
          <a:solidFill>
            <a:srgbClr val="FFFF00"/>
          </a:solidFill>
          <a:ln w="9525">
            <a:solidFill>
              <a:schemeClr val="tx1"/>
            </a:solidFill>
            <a:miter lim="800000"/>
            <a:headEnd/>
            <a:tailEnd/>
          </a:ln>
        </p:spPr>
        <p:txBody>
          <a:bodyPr wrap="none" anchor="ctr">
            <a:spAutoFit/>
          </a:bodyPr>
          <a:lstStyle/>
          <a:p>
            <a:endParaRPr lang="en-US"/>
          </a:p>
        </p:txBody>
      </p:sp>
      <p:sp>
        <p:nvSpPr>
          <p:cNvPr id="16421" name="Text Box 37"/>
          <p:cNvSpPr txBox="1">
            <a:spLocks noChangeArrowheads="1"/>
          </p:cNvSpPr>
          <p:nvPr/>
        </p:nvSpPr>
        <p:spPr bwMode="auto">
          <a:xfrm>
            <a:off x="838200" y="1066800"/>
            <a:ext cx="1676400" cy="307975"/>
          </a:xfrm>
          <a:prstGeom prst="rect">
            <a:avLst/>
          </a:prstGeom>
          <a:noFill/>
          <a:ln w="9525">
            <a:noFill/>
            <a:miter lim="800000"/>
            <a:headEnd/>
            <a:tailEnd/>
          </a:ln>
          <a:effectLst>
            <a:outerShdw dist="35921" dir="2700000"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asnapar</a:t>
            </a:r>
            <a:endParaRPr kumimoji="1" lang="en-US" altLang="ja-JP" sz="1400" b="1" dirty="0">
              <a:latin typeface="Copperplate Gothic Light" charset="0"/>
              <a:ea typeface="ＭＳ Ｐゴシック" charset="-128"/>
              <a:cs typeface="+mn-cs"/>
            </a:endParaRPr>
          </a:p>
        </p:txBody>
      </p:sp>
      <p:sp>
        <p:nvSpPr>
          <p:cNvPr id="84004" name="Rectangle 38"/>
          <p:cNvSpPr>
            <a:spLocks noChangeArrowheads="1"/>
          </p:cNvSpPr>
          <p:nvPr/>
        </p:nvSpPr>
        <p:spPr bwMode="auto">
          <a:xfrm>
            <a:off x="2819400" y="685800"/>
            <a:ext cx="914400" cy="1143000"/>
          </a:xfrm>
          <a:prstGeom prst="rect">
            <a:avLst/>
          </a:prstGeom>
          <a:solidFill>
            <a:srgbClr val="66FF66"/>
          </a:solidFill>
          <a:ln w="9525">
            <a:solidFill>
              <a:schemeClr val="tx1"/>
            </a:solidFill>
            <a:miter lim="800000"/>
            <a:headEnd/>
            <a:tailEnd/>
          </a:ln>
        </p:spPr>
        <p:txBody>
          <a:bodyPr wrap="none" anchor="ctr">
            <a:spAutoFit/>
          </a:bodyPr>
          <a:lstStyle/>
          <a:p>
            <a:endParaRPr lang="en-US"/>
          </a:p>
        </p:txBody>
      </p:sp>
      <p:sp>
        <p:nvSpPr>
          <p:cNvPr id="84005" name="Rectangle 39"/>
          <p:cNvSpPr>
            <a:spLocks noChangeArrowheads="1"/>
          </p:cNvSpPr>
          <p:nvPr/>
        </p:nvSpPr>
        <p:spPr bwMode="auto">
          <a:xfrm>
            <a:off x="0" y="838200"/>
            <a:ext cx="914400" cy="838200"/>
          </a:xfrm>
          <a:prstGeom prst="rect">
            <a:avLst/>
          </a:prstGeom>
          <a:solidFill>
            <a:schemeClr val="bg1"/>
          </a:solidFill>
          <a:ln w="9525">
            <a:solidFill>
              <a:schemeClr val="tx1"/>
            </a:solidFill>
            <a:miter lim="800000"/>
            <a:headEnd/>
            <a:tailEnd/>
          </a:ln>
        </p:spPr>
        <p:txBody>
          <a:bodyPr anchor="ctr">
            <a:spAutoFit/>
          </a:bodyPr>
          <a:lstStyle/>
          <a:p>
            <a:endParaRPr lang="en-US"/>
          </a:p>
        </p:txBody>
      </p:sp>
      <p:sp>
        <p:nvSpPr>
          <p:cNvPr id="16424" name="Text Box 40"/>
          <p:cNvSpPr txBox="1">
            <a:spLocks noChangeArrowheads="1"/>
          </p:cNvSpPr>
          <p:nvPr/>
        </p:nvSpPr>
        <p:spPr bwMode="auto">
          <a:xfrm>
            <a:off x="-76200" y="914400"/>
            <a:ext cx="1066800" cy="7381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400" b="1" smtClean="0">
                <a:effectLst>
                  <a:outerShdw blurRad="38100" dist="38100" dir="2700000" algn="tl">
                    <a:srgbClr val="000000"/>
                  </a:outerShdw>
                </a:effectLst>
                <a:latin typeface="Copperplate Gothic Light" charset="0"/>
              </a:rPr>
              <a:t>Raja-raja asyur</a:t>
            </a:r>
          </a:p>
        </p:txBody>
      </p:sp>
      <p:sp>
        <p:nvSpPr>
          <p:cNvPr id="16425" name="Text Box 41"/>
          <p:cNvSpPr txBox="1">
            <a:spLocks noChangeArrowheads="1"/>
          </p:cNvSpPr>
          <p:nvPr/>
        </p:nvSpPr>
        <p:spPr bwMode="auto">
          <a:xfrm>
            <a:off x="2419350" y="609600"/>
            <a:ext cx="400050" cy="1676400"/>
          </a:xfrm>
          <a:prstGeom prst="rect">
            <a:avLst/>
          </a:prstGeom>
          <a:noFill/>
          <a:ln w="9525">
            <a:noFill/>
            <a:miter lim="800000"/>
            <a:headEnd/>
            <a:tailEnd/>
          </a:ln>
          <a:effectLst>
            <a:outerShdw dist="3592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Asyuretililani</a:t>
            </a:r>
            <a:endParaRPr kumimoji="1" lang="en-US" altLang="ja-JP" sz="1400" b="1" dirty="0">
              <a:latin typeface="Copperplate Gothic Light" charset="0"/>
              <a:ea typeface="ＭＳ Ｐゴシック" charset="-128"/>
              <a:cs typeface="+mn-cs"/>
            </a:endParaRPr>
          </a:p>
        </p:txBody>
      </p:sp>
      <p:sp>
        <p:nvSpPr>
          <p:cNvPr id="16426" name="Text Box 42"/>
          <p:cNvSpPr txBox="1">
            <a:spLocks noChangeArrowheads="1"/>
          </p:cNvSpPr>
          <p:nvPr/>
        </p:nvSpPr>
        <p:spPr bwMode="auto">
          <a:xfrm>
            <a:off x="3124200" y="609600"/>
            <a:ext cx="396875" cy="1676400"/>
          </a:xfrm>
          <a:prstGeom prst="rect">
            <a:avLst/>
          </a:prstGeom>
          <a:noFill/>
          <a:ln w="9525">
            <a:noFill/>
            <a:miter lim="800000"/>
            <a:headEnd/>
            <a:tailEnd/>
          </a:ln>
          <a:effectLst>
            <a:outerShdw dist="3592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Sinsharishkun</a:t>
            </a:r>
            <a:endParaRPr kumimoji="1" lang="en-US" altLang="ja-JP" sz="1400" b="1" dirty="0">
              <a:latin typeface="Copperplate Gothic Light" charset="0"/>
              <a:ea typeface="ＭＳ Ｐゴシック" charset="-128"/>
              <a:cs typeface="+mn-cs"/>
            </a:endParaRPr>
          </a:p>
        </p:txBody>
      </p:sp>
      <p:sp>
        <p:nvSpPr>
          <p:cNvPr id="16427" name="Text Box 43"/>
          <p:cNvSpPr txBox="1">
            <a:spLocks noChangeArrowheads="1"/>
          </p:cNvSpPr>
          <p:nvPr/>
        </p:nvSpPr>
        <p:spPr bwMode="auto">
          <a:xfrm>
            <a:off x="3657600" y="685800"/>
            <a:ext cx="396875" cy="1595438"/>
          </a:xfrm>
          <a:prstGeom prst="rect">
            <a:avLst/>
          </a:prstGeom>
          <a:noFill/>
          <a:ln w="9525">
            <a:noFill/>
            <a:miter lim="800000"/>
            <a:headEnd/>
            <a:tailEnd/>
          </a:ln>
          <a:effectLst>
            <a:outerShdw dist="3592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Ashuruballit</a:t>
            </a:r>
            <a:r>
              <a:rPr kumimoji="1" lang="en-US" altLang="ja-JP" sz="1400" b="1" dirty="0">
                <a:latin typeface="Copperplate Gothic Light" charset="0"/>
                <a:ea typeface="ＭＳ Ｐゴシック" charset="-128"/>
                <a:cs typeface="+mn-cs"/>
              </a:rPr>
              <a:t> ii</a:t>
            </a:r>
          </a:p>
        </p:txBody>
      </p:sp>
      <p:grpSp>
        <p:nvGrpSpPr>
          <p:cNvPr id="84010" name="Group 44"/>
          <p:cNvGrpSpPr>
            <a:grpSpLocks/>
          </p:cNvGrpSpPr>
          <p:nvPr/>
        </p:nvGrpSpPr>
        <p:grpSpPr bwMode="auto">
          <a:xfrm>
            <a:off x="3124200" y="2667000"/>
            <a:ext cx="762000" cy="533400"/>
            <a:chOff x="1968" y="1680"/>
            <a:chExt cx="480" cy="336"/>
          </a:xfrm>
        </p:grpSpPr>
        <p:sp>
          <p:nvSpPr>
            <p:cNvPr id="16429" name="AutoShape 45"/>
            <p:cNvSpPr>
              <a:spLocks noChangeArrowheads="1"/>
            </p:cNvSpPr>
            <p:nvPr/>
          </p:nvSpPr>
          <p:spPr bwMode="auto">
            <a:xfrm>
              <a:off x="1968" y="1680"/>
              <a:ext cx="480" cy="336"/>
            </a:xfrm>
            <a:prstGeom prst="irregularSeal2">
              <a:avLst/>
            </a:prstGeom>
            <a:solidFill>
              <a:srgbClr val="FF0000"/>
            </a:solidFill>
            <a:ln w="9525">
              <a:solidFill>
                <a:schemeClr val="tx1"/>
              </a:solidFill>
              <a:miter lim="800000"/>
              <a:headEnd/>
              <a:tailEnd/>
            </a:ln>
            <a:effectLst>
              <a:outerShdw dist="28398" dir="1593903" algn="ctr" rotWithShape="0">
                <a:srgbClr val="191919"/>
              </a:outerShdw>
            </a:effectLst>
          </p:spPr>
          <p:txBody>
            <a:bodyPr wrap="none" anchor="ctr"/>
            <a:lstStyle/>
            <a:p>
              <a:pPr>
                <a:defRPr/>
              </a:pPr>
              <a:endParaRPr lang="en-SG">
                <a:ea typeface="ＭＳ Ｐゴシック" charset="-128"/>
                <a:cs typeface="+mn-cs"/>
              </a:endParaRPr>
            </a:p>
          </p:txBody>
        </p:sp>
        <p:sp>
          <p:nvSpPr>
            <p:cNvPr id="16430" name="Text Box 46"/>
            <p:cNvSpPr txBox="1">
              <a:spLocks noChangeArrowheads="1"/>
            </p:cNvSpPr>
            <p:nvPr/>
          </p:nvSpPr>
          <p:spPr bwMode="auto">
            <a:xfrm>
              <a:off x="2016" y="1776"/>
              <a:ext cx="384" cy="192"/>
            </a:xfrm>
            <a:prstGeom prst="rect">
              <a:avLst/>
            </a:prstGeom>
            <a:noFill/>
            <a:ln w="9525">
              <a:noFill/>
              <a:miter lim="800000"/>
              <a:headEnd/>
              <a:tailEnd/>
            </a:ln>
            <a:effectLst>
              <a:outerShdw dist="28398" dir="1593903" algn="ctr" rotWithShape="0">
                <a:srgbClr val="191919"/>
              </a:outerShdw>
            </a:effectLst>
          </p:spPr>
          <p:txBody>
            <a:bodyPr>
              <a:spAutoFit/>
            </a:bodyPr>
            <a:lstStyle/>
            <a:p>
              <a:pPr algn="ctr" eaLnBrk="1" hangingPunct="1">
                <a:spcBef>
                  <a:spcPct val="50000"/>
                </a:spcBef>
                <a:defRPr/>
              </a:pPr>
              <a:r>
                <a:rPr kumimoji="1" lang="en-US" altLang="ja-JP" sz="1400" b="1">
                  <a:latin typeface="Times New Roman" charset="0"/>
                  <a:ea typeface="ＭＳ Ｐゴシック" charset="-128"/>
                  <a:cs typeface="+mn-cs"/>
                </a:rPr>
                <a:t>612</a:t>
              </a:r>
              <a:endParaRPr kumimoji="1" lang="en-US" altLang="ja-JP" sz="1200" b="1">
                <a:latin typeface="Times New Roman" charset="0"/>
                <a:ea typeface="ＭＳ Ｐゴシック" charset="-128"/>
                <a:cs typeface="+mn-cs"/>
              </a:endParaRPr>
            </a:p>
          </p:txBody>
        </p:sp>
      </p:grpSp>
      <p:sp>
        <p:nvSpPr>
          <p:cNvPr id="16431" name="Rectangle 47"/>
          <p:cNvSpPr>
            <a:spLocks noChangeArrowheads="1"/>
          </p:cNvSpPr>
          <p:nvPr/>
        </p:nvSpPr>
        <p:spPr bwMode="auto">
          <a:xfrm>
            <a:off x="0" y="4335463"/>
            <a:ext cx="5562600" cy="823912"/>
          </a:xfrm>
          <a:prstGeom prst="rect">
            <a:avLst/>
          </a:prstGeom>
          <a:noFill/>
          <a:ln w="9525">
            <a:noFill/>
            <a:miter lim="800000"/>
            <a:headEnd/>
            <a:tailEnd/>
          </a:ln>
          <a:effectLst/>
        </p:spPr>
        <p:txBody>
          <a:bodyPr anchor="ctr">
            <a:spAutoFit/>
          </a:bodyPr>
          <a:lstStyle/>
          <a:p>
            <a:pPr algn="ctr" eaLnBrk="1" hangingPunct="1">
              <a:spcBef>
                <a:spcPct val="50000"/>
              </a:spcBef>
              <a:defRPr/>
            </a:pPr>
            <a:endParaRPr kumimoji="1" lang="en-US" sz="4800" b="1">
              <a:effectLst>
                <a:outerShdw blurRad="38100" dist="38100" dir="2700000" algn="tl">
                  <a:srgbClr val="000000"/>
                </a:outerShdw>
              </a:effectLst>
              <a:latin typeface="Copperplate Gothic Light" charset="0"/>
              <a:ea typeface="ＭＳ Ｐゴシック" charset="-128"/>
              <a:cs typeface="+mn-cs"/>
            </a:endParaRPr>
          </a:p>
        </p:txBody>
      </p:sp>
      <p:sp>
        <p:nvSpPr>
          <p:cNvPr id="84012" name="Rectangle 48"/>
          <p:cNvSpPr>
            <a:spLocks noChangeArrowheads="1"/>
          </p:cNvSpPr>
          <p:nvPr/>
        </p:nvSpPr>
        <p:spPr bwMode="auto">
          <a:xfrm>
            <a:off x="0" y="4724400"/>
            <a:ext cx="5029200" cy="304800"/>
          </a:xfrm>
          <a:prstGeom prst="rect">
            <a:avLst/>
          </a:prstGeom>
          <a:solidFill>
            <a:srgbClr val="CC9900"/>
          </a:solidFill>
          <a:ln w="9525">
            <a:solidFill>
              <a:schemeClr val="tx1"/>
            </a:solidFill>
            <a:miter lim="800000"/>
            <a:headEnd/>
            <a:tailEnd/>
          </a:ln>
        </p:spPr>
        <p:txBody>
          <a:bodyPr anchor="ctr">
            <a:spAutoFit/>
          </a:bodyPr>
          <a:lstStyle/>
          <a:p>
            <a:endParaRPr lang="en-US"/>
          </a:p>
        </p:txBody>
      </p:sp>
      <p:sp>
        <p:nvSpPr>
          <p:cNvPr id="16433" name="Text Box 49"/>
          <p:cNvSpPr txBox="1">
            <a:spLocks noChangeArrowheads="1"/>
          </p:cNvSpPr>
          <p:nvPr/>
        </p:nvSpPr>
        <p:spPr bwMode="auto">
          <a:xfrm>
            <a:off x="0" y="4724400"/>
            <a:ext cx="50292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effectLst>
                  <a:outerShdw blurRad="38100" dist="38100" dir="2700000" algn="tl">
                    <a:srgbClr val="000000"/>
                  </a:outerShdw>
                </a:effectLst>
                <a:latin typeface="Copperplate Gothic Light" charset="0"/>
              </a:rPr>
              <a:t>yehuda</a:t>
            </a:r>
          </a:p>
        </p:txBody>
      </p:sp>
      <p:sp>
        <p:nvSpPr>
          <p:cNvPr id="84014" name="Rectangle 50"/>
          <p:cNvSpPr>
            <a:spLocks noChangeArrowheads="1"/>
          </p:cNvSpPr>
          <p:nvPr/>
        </p:nvSpPr>
        <p:spPr bwMode="auto">
          <a:xfrm>
            <a:off x="0" y="5029200"/>
            <a:ext cx="1981200" cy="762000"/>
          </a:xfrm>
          <a:prstGeom prst="rect">
            <a:avLst/>
          </a:prstGeom>
          <a:solidFill>
            <a:srgbClr val="FFFF66"/>
          </a:solidFill>
          <a:ln w="9525">
            <a:solidFill>
              <a:schemeClr val="tx1"/>
            </a:solidFill>
            <a:miter lim="800000"/>
            <a:headEnd/>
            <a:tailEnd/>
          </a:ln>
        </p:spPr>
        <p:txBody>
          <a:bodyPr anchor="ctr">
            <a:spAutoFit/>
          </a:bodyPr>
          <a:lstStyle/>
          <a:p>
            <a:endParaRPr lang="en-US"/>
          </a:p>
        </p:txBody>
      </p:sp>
      <p:sp>
        <p:nvSpPr>
          <p:cNvPr id="84015" name="Rectangle 51"/>
          <p:cNvSpPr>
            <a:spLocks noChangeArrowheads="1"/>
          </p:cNvSpPr>
          <p:nvPr/>
        </p:nvSpPr>
        <p:spPr bwMode="auto">
          <a:xfrm>
            <a:off x="1981200" y="5029200"/>
            <a:ext cx="152400" cy="762000"/>
          </a:xfrm>
          <a:prstGeom prst="rect">
            <a:avLst/>
          </a:prstGeom>
          <a:solidFill>
            <a:srgbClr val="00FFCC"/>
          </a:solidFill>
          <a:ln w="9525">
            <a:solidFill>
              <a:schemeClr val="tx1"/>
            </a:solidFill>
            <a:miter lim="800000"/>
            <a:headEnd/>
            <a:tailEnd/>
          </a:ln>
        </p:spPr>
        <p:txBody>
          <a:bodyPr anchor="ctr">
            <a:spAutoFit/>
          </a:bodyPr>
          <a:lstStyle/>
          <a:p>
            <a:endParaRPr lang="en-US"/>
          </a:p>
        </p:txBody>
      </p:sp>
      <p:sp>
        <p:nvSpPr>
          <p:cNvPr id="84016" name="Rectangle 52"/>
          <p:cNvSpPr>
            <a:spLocks noChangeArrowheads="1"/>
          </p:cNvSpPr>
          <p:nvPr/>
        </p:nvSpPr>
        <p:spPr bwMode="auto">
          <a:xfrm>
            <a:off x="2133600" y="5029200"/>
            <a:ext cx="1752600" cy="762000"/>
          </a:xfrm>
          <a:prstGeom prst="rect">
            <a:avLst/>
          </a:prstGeom>
          <a:solidFill>
            <a:srgbClr val="CC66FF"/>
          </a:solidFill>
          <a:ln w="9525">
            <a:solidFill>
              <a:schemeClr val="tx1"/>
            </a:solidFill>
            <a:miter lim="800000"/>
            <a:headEnd/>
            <a:tailEnd/>
          </a:ln>
        </p:spPr>
        <p:txBody>
          <a:bodyPr anchor="ctr">
            <a:spAutoFit/>
          </a:bodyPr>
          <a:lstStyle/>
          <a:p>
            <a:endParaRPr lang="en-US"/>
          </a:p>
        </p:txBody>
      </p:sp>
      <p:sp>
        <p:nvSpPr>
          <p:cNvPr id="84017" name="Rectangle 53"/>
          <p:cNvSpPr>
            <a:spLocks noChangeArrowheads="1"/>
          </p:cNvSpPr>
          <p:nvPr/>
        </p:nvSpPr>
        <p:spPr bwMode="auto">
          <a:xfrm>
            <a:off x="3962400" y="5029200"/>
            <a:ext cx="533400" cy="762000"/>
          </a:xfrm>
          <a:prstGeom prst="rect">
            <a:avLst/>
          </a:prstGeom>
          <a:solidFill>
            <a:srgbClr val="66FF66"/>
          </a:solidFill>
          <a:ln w="9525">
            <a:solidFill>
              <a:schemeClr val="tx1"/>
            </a:solidFill>
            <a:miter lim="800000"/>
            <a:headEnd/>
            <a:tailEnd/>
          </a:ln>
        </p:spPr>
        <p:txBody>
          <a:bodyPr anchor="ctr">
            <a:spAutoFit/>
          </a:bodyPr>
          <a:lstStyle/>
          <a:p>
            <a:endParaRPr lang="en-US"/>
          </a:p>
        </p:txBody>
      </p:sp>
      <p:sp>
        <p:nvSpPr>
          <p:cNvPr id="84018" name="Rectangle 54"/>
          <p:cNvSpPr>
            <a:spLocks noChangeArrowheads="1"/>
          </p:cNvSpPr>
          <p:nvPr/>
        </p:nvSpPr>
        <p:spPr bwMode="auto">
          <a:xfrm>
            <a:off x="4572000" y="5029200"/>
            <a:ext cx="457200" cy="762000"/>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6439" name="Text Box 55"/>
          <p:cNvSpPr txBox="1">
            <a:spLocks noChangeArrowheads="1"/>
          </p:cNvSpPr>
          <p:nvPr/>
        </p:nvSpPr>
        <p:spPr bwMode="auto">
          <a:xfrm>
            <a:off x="2209800" y="5257800"/>
            <a:ext cx="1600200" cy="304800"/>
          </a:xfrm>
          <a:prstGeom prst="rect">
            <a:avLst/>
          </a:prstGeom>
          <a:noFill/>
          <a:ln w="9525">
            <a:noFill/>
            <a:miter lim="800000"/>
            <a:headEnd/>
            <a:tailEnd/>
          </a:ln>
          <a:effectLst>
            <a:outerShdw dist="17961" dir="2700000"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Yosia</a:t>
            </a:r>
            <a:endParaRPr kumimoji="1" lang="en-US" altLang="ja-JP" sz="1400" b="1" dirty="0">
              <a:latin typeface="Copperplate Gothic Light" charset="0"/>
              <a:ea typeface="ＭＳ Ｐゴシック" charset="-128"/>
              <a:cs typeface="+mn-cs"/>
            </a:endParaRPr>
          </a:p>
        </p:txBody>
      </p:sp>
      <p:sp>
        <p:nvSpPr>
          <p:cNvPr id="16440" name="Text Box 56"/>
          <p:cNvSpPr txBox="1">
            <a:spLocks noChangeArrowheads="1"/>
          </p:cNvSpPr>
          <p:nvPr/>
        </p:nvSpPr>
        <p:spPr bwMode="auto">
          <a:xfrm>
            <a:off x="4035425" y="4648200"/>
            <a:ext cx="400050" cy="1143000"/>
          </a:xfrm>
          <a:prstGeom prst="rect">
            <a:avLst/>
          </a:prstGeom>
          <a:noFill/>
          <a:ln w="9525">
            <a:noFill/>
            <a:miter lim="800000"/>
            <a:headEnd/>
            <a:tailEnd/>
          </a:ln>
          <a:effectLst>
            <a:outerShdw dist="1796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yoyakim</a:t>
            </a:r>
            <a:endParaRPr kumimoji="1" lang="en-US" altLang="ja-JP" sz="1400" b="1" dirty="0">
              <a:latin typeface="Copperplate Gothic Light" charset="0"/>
              <a:ea typeface="ＭＳ Ｐゴシック" charset="-128"/>
              <a:cs typeface="+mn-cs"/>
            </a:endParaRPr>
          </a:p>
        </p:txBody>
      </p:sp>
      <p:sp>
        <p:nvSpPr>
          <p:cNvPr id="16441" name="Text Box 57"/>
          <p:cNvSpPr txBox="1">
            <a:spLocks noChangeArrowheads="1"/>
          </p:cNvSpPr>
          <p:nvPr/>
        </p:nvSpPr>
        <p:spPr bwMode="auto">
          <a:xfrm>
            <a:off x="4552950" y="4648200"/>
            <a:ext cx="400050" cy="1066800"/>
          </a:xfrm>
          <a:prstGeom prst="rect">
            <a:avLst/>
          </a:prstGeom>
          <a:noFill/>
          <a:ln w="9525">
            <a:noFill/>
            <a:miter lim="800000"/>
            <a:headEnd/>
            <a:tailEnd/>
          </a:ln>
          <a:effectLst>
            <a:outerShdw dist="1796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zedekia</a:t>
            </a:r>
            <a:endParaRPr kumimoji="1" lang="en-US" altLang="ja-JP" sz="1400" b="1" dirty="0">
              <a:latin typeface="Copperplate Gothic Light" charset="0"/>
              <a:ea typeface="ＭＳ Ｐゴシック" charset="-128"/>
              <a:cs typeface="+mn-cs"/>
            </a:endParaRPr>
          </a:p>
        </p:txBody>
      </p:sp>
      <p:sp>
        <p:nvSpPr>
          <p:cNvPr id="16442" name="Text Box 58"/>
          <p:cNvSpPr txBox="1">
            <a:spLocks noChangeArrowheads="1"/>
          </p:cNvSpPr>
          <p:nvPr/>
        </p:nvSpPr>
        <p:spPr bwMode="auto">
          <a:xfrm>
            <a:off x="1066800" y="5791200"/>
            <a:ext cx="1143000" cy="304800"/>
          </a:xfrm>
          <a:prstGeom prst="rect">
            <a:avLst/>
          </a:prstGeom>
          <a:noFill/>
          <a:ln w="9525">
            <a:noFill/>
            <a:miter lim="800000"/>
            <a:headEnd/>
            <a:tailEnd/>
          </a:ln>
          <a:effectLst>
            <a:outerShdw dist="28398" dir="3806097"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Amon</a:t>
            </a:r>
            <a:r>
              <a:rPr kumimoji="1" lang="en-US" altLang="ja-JP" sz="1400" b="1" dirty="0">
                <a:latin typeface="Copperplate Gothic Light" charset="0"/>
                <a:ea typeface="ＭＳ Ｐゴシック" charset="-128"/>
                <a:cs typeface="+mn-cs"/>
              </a:rPr>
              <a:t> </a:t>
            </a:r>
          </a:p>
        </p:txBody>
      </p:sp>
      <p:sp>
        <p:nvSpPr>
          <p:cNvPr id="84023" name="Line 59"/>
          <p:cNvSpPr>
            <a:spLocks noChangeShapeType="1"/>
          </p:cNvSpPr>
          <p:nvPr/>
        </p:nvSpPr>
        <p:spPr bwMode="auto">
          <a:xfrm flipV="1">
            <a:off x="1905000" y="57912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44" name="Text Box 60"/>
          <p:cNvSpPr txBox="1">
            <a:spLocks noChangeArrowheads="1"/>
          </p:cNvSpPr>
          <p:nvPr/>
        </p:nvSpPr>
        <p:spPr bwMode="auto">
          <a:xfrm>
            <a:off x="2286000" y="5791200"/>
            <a:ext cx="1600200" cy="304800"/>
          </a:xfrm>
          <a:prstGeom prst="rect">
            <a:avLst/>
          </a:prstGeom>
          <a:noFill/>
          <a:ln w="9525">
            <a:noFill/>
            <a:miter lim="800000"/>
            <a:headEnd/>
            <a:tailEnd/>
          </a:ln>
          <a:effectLst>
            <a:outerShdw dist="28398" dir="3806097"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yoahaz</a:t>
            </a:r>
            <a:endParaRPr kumimoji="1" lang="en-US" altLang="ja-JP" sz="1400" b="1" dirty="0">
              <a:latin typeface="Copperplate Gothic Light" charset="0"/>
              <a:ea typeface="ＭＳ Ｐゴシック" charset="-128"/>
              <a:cs typeface="+mn-cs"/>
            </a:endParaRPr>
          </a:p>
        </p:txBody>
      </p:sp>
      <p:sp>
        <p:nvSpPr>
          <p:cNvPr id="84025" name="Line 61"/>
          <p:cNvSpPr>
            <a:spLocks noChangeShapeType="1"/>
          </p:cNvSpPr>
          <p:nvPr/>
        </p:nvSpPr>
        <p:spPr bwMode="auto">
          <a:xfrm flipV="1">
            <a:off x="3581400" y="5791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46" name="Text Box 62"/>
          <p:cNvSpPr txBox="1">
            <a:spLocks noChangeArrowheads="1"/>
          </p:cNvSpPr>
          <p:nvPr/>
        </p:nvSpPr>
        <p:spPr bwMode="auto">
          <a:xfrm>
            <a:off x="4191000" y="5867400"/>
            <a:ext cx="1981200" cy="304800"/>
          </a:xfrm>
          <a:prstGeom prst="rect">
            <a:avLst/>
          </a:prstGeom>
          <a:noFill/>
          <a:ln w="9525">
            <a:noFill/>
            <a:miter lim="800000"/>
            <a:headEnd/>
            <a:tailEnd/>
          </a:ln>
          <a:effectLst>
            <a:outerShdw dist="28398" dir="3806097"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yoyakhin</a:t>
            </a:r>
            <a:endParaRPr kumimoji="1" lang="en-US" altLang="ja-JP" sz="1400" b="1" dirty="0">
              <a:latin typeface="Copperplate Gothic Light" charset="0"/>
              <a:ea typeface="ＭＳ Ｐゴシック" charset="-128"/>
              <a:cs typeface="+mn-cs"/>
            </a:endParaRPr>
          </a:p>
        </p:txBody>
      </p:sp>
      <p:sp>
        <p:nvSpPr>
          <p:cNvPr id="84027" name="Line 63"/>
          <p:cNvSpPr>
            <a:spLocks noChangeShapeType="1"/>
          </p:cNvSpPr>
          <p:nvPr/>
        </p:nvSpPr>
        <p:spPr bwMode="auto">
          <a:xfrm flipH="1" flipV="1">
            <a:off x="4495800" y="57912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84028" name="Group 64"/>
          <p:cNvGrpSpPr>
            <a:grpSpLocks/>
          </p:cNvGrpSpPr>
          <p:nvPr/>
        </p:nvGrpSpPr>
        <p:grpSpPr bwMode="auto">
          <a:xfrm>
            <a:off x="609600" y="4038600"/>
            <a:ext cx="1143000" cy="457200"/>
            <a:chOff x="576" y="2544"/>
            <a:chExt cx="720" cy="336"/>
          </a:xfrm>
        </p:grpSpPr>
        <p:sp>
          <p:nvSpPr>
            <p:cNvPr id="84041" name="Rectangle 65"/>
            <p:cNvSpPr>
              <a:spLocks noChangeArrowheads="1"/>
            </p:cNvSpPr>
            <p:nvPr/>
          </p:nvSpPr>
          <p:spPr bwMode="auto">
            <a:xfrm>
              <a:off x="576" y="2544"/>
              <a:ext cx="720" cy="336"/>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6450" name="Text Box 66"/>
            <p:cNvSpPr txBox="1">
              <a:spLocks noChangeArrowheads="1"/>
            </p:cNvSpPr>
            <p:nvPr/>
          </p:nvSpPr>
          <p:spPr bwMode="auto">
            <a:xfrm>
              <a:off x="624" y="2592"/>
              <a:ext cx="672" cy="26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effectLst>
                    <a:outerShdw blurRad="38100" dist="38100" dir="2700000" algn="tl">
                      <a:srgbClr val="000000"/>
                    </a:outerShdw>
                  </a:effectLst>
                  <a:latin typeface="Copperplate Gothic Light" charset="0"/>
                </a:rPr>
                <a:t>Nahum</a:t>
              </a:r>
            </a:p>
          </p:txBody>
        </p:sp>
      </p:grpSp>
      <p:sp>
        <p:nvSpPr>
          <p:cNvPr id="16451" name="Text Box 67"/>
          <p:cNvSpPr txBox="1">
            <a:spLocks noChangeArrowheads="1"/>
          </p:cNvSpPr>
          <p:nvPr/>
        </p:nvSpPr>
        <p:spPr bwMode="auto">
          <a:xfrm>
            <a:off x="5357813" y="5072063"/>
            <a:ext cx="2438400" cy="9239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effectLst>
                  <a:outerShdw blurRad="38100" dist="38100" dir="2700000" algn="tl">
                    <a:srgbClr val="000000"/>
                  </a:outerShdw>
                </a:effectLst>
                <a:latin typeface="Copperplate Gothic Light" charset="0"/>
              </a:rPr>
              <a:t>Ketawanan yehuda ke babel (586)</a:t>
            </a:r>
          </a:p>
        </p:txBody>
      </p:sp>
      <p:sp>
        <p:nvSpPr>
          <p:cNvPr id="84030" name="Line 68"/>
          <p:cNvSpPr>
            <a:spLocks noChangeShapeType="1"/>
          </p:cNvSpPr>
          <p:nvPr/>
        </p:nvSpPr>
        <p:spPr bwMode="auto">
          <a:xfrm>
            <a:off x="5029200" y="5410200"/>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53" name="Text Box 69"/>
          <p:cNvSpPr txBox="1">
            <a:spLocks noChangeArrowheads="1"/>
          </p:cNvSpPr>
          <p:nvPr/>
        </p:nvSpPr>
        <p:spPr bwMode="auto">
          <a:xfrm>
            <a:off x="7708900" y="4929188"/>
            <a:ext cx="1435100" cy="954087"/>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400" b="1" smtClean="0">
                <a:effectLst>
                  <a:outerShdw blurRad="38100" dist="38100" dir="2700000" algn="tl">
                    <a:srgbClr val="000000"/>
                  </a:outerShdw>
                </a:effectLst>
                <a:latin typeface="Copperplate Gothic Light" charset="0"/>
              </a:rPr>
              <a:t>Kepulangan dari pembuangan negeri</a:t>
            </a:r>
          </a:p>
        </p:txBody>
      </p:sp>
      <p:sp>
        <p:nvSpPr>
          <p:cNvPr id="84032" name="Rectangle 71"/>
          <p:cNvSpPr>
            <a:spLocks noChangeArrowheads="1"/>
          </p:cNvSpPr>
          <p:nvPr/>
        </p:nvSpPr>
        <p:spPr bwMode="auto">
          <a:xfrm>
            <a:off x="3200400" y="6172200"/>
            <a:ext cx="1447800" cy="3810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6456" name="Text Box 72"/>
          <p:cNvSpPr txBox="1">
            <a:spLocks noChangeArrowheads="1"/>
          </p:cNvSpPr>
          <p:nvPr/>
        </p:nvSpPr>
        <p:spPr bwMode="auto">
          <a:xfrm>
            <a:off x="3124200" y="6172200"/>
            <a:ext cx="16002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smtClean="0">
                <a:effectLst>
                  <a:outerShdw blurRad="38100" dist="38100" dir="2700000" algn="tl">
                    <a:srgbClr val="000000"/>
                  </a:outerShdw>
                </a:effectLst>
                <a:latin typeface="Copperplate Gothic Light" charset="0"/>
              </a:rPr>
              <a:t>Habakuk</a:t>
            </a:r>
          </a:p>
        </p:txBody>
      </p:sp>
      <p:sp>
        <p:nvSpPr>
          <p:cNvPr id="84034" name="Rectangle 73"/>
          <p:cNvSpPr>
            <a:spLocks noChangeArrowheads="1"/>
          </p:cNvSpPr>
          <p:nvPr/>
        </p:nvSpPr>
        <p:spPr bwMode="auto">
          <a:xfrm>
            <a:off x="0" y="5105400"/>
            <a:ext cx="914400" cy="609600"/>
          </a:xfrm>
          <a:prstGeom prst="rect">
            <a:avLst/>
          </a:prstGeom>
          <a:solidFill>
            <a:schemeClr val="bg1"/>
          </a:solidFill>
          <a:ln w="9525">
            <a:solidFill>
              <a:schemeClr val="tx1"/>
            </a:solidFill>
            <a:miter lim="800000"/>
            <a:headEnd/>
            <a:tailEnd/>
          </a:ln>
        </p:spPr>
        <p:txBody>
          <a:bodyPr anchor="ctr">
            <a:spAutoFit/>
          </a:bodyPr>
          <a:lstStyle/>
          <a:p>
            <a:endParaRPr lang="en-US"/>
          </a:p>
        </p:txBody>
      </p:sp>
      <p:sp>
        <p:nvSpPr>
          <p:cNvPr id="16458" name="Text Box 74"/>
          <p:cNvSpPr txBox="1">
            <a:spLocks noChangeArrowheads="1"/>
          </p:cNvSpPr>
          <p:nvPr/>
        </p:nvSpPr>
        <p:spPr bwMode="auto">
          <a:xfrm>
            <a:off x="0" y="5105400"/>
            <a:ext cx="914400" cy="6746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kumimoji="1" lang="en-US" altLang="ja-JP" sz="1400" b="1" smtClean="0">
                <a:effectLst>
                  <a:outerShdw blurRad="38100" dist="38100" dir="2700000" algn="tl">
                    <a:srgbClr val="000000"/>
                  </a:outerShdw>
                </a:effectLst>
                <a:latin typeface="Copperplate Gothic Light" charset="0"/>
              </a:rPr>
              <a:t>Raja-raja yehuda</a:t>
            </a:r>
          </a:p>
        </p:txBody>
      </p:sp>
      <p:sp>
        <p:nvSpPr>
          <p:cNvPr id="16459" name="Text Box 75"/>
          <p:cNvSpPr txBox="1">
            <a:spLocks noChangeArrowheads="1"/>
          </p:cNvSpPr>
          <p:nvPr/>
        </p:nvSpPr>
        <p:spPr bwMode="auto">
          <a:xfrm>
            <a:off x="8153400" y="0"/>
            <a:ext cx="992188" cy="460375"/>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b="1">
                <a:latin typeface="Tahoma" charset="-52"/>
                <a:ea typeface="ＭＳ Ｐゴシック" charset="-128"/>
                <a:cs typeface="+mn-cs"/>
              </a:rPr>
              <a:t>560</a:t>
            </a:r>
          </a:p>
        </p:txBody>
      </p:sp>
      <p:sp>
        <p:nvSpPr>
          <p:cNvPr id="84037" name="Text Box 76"/>
          <p:cNvSpPr txBox="1">
            <a:spLocks noChangeArrowheads="1"/>
          </p:cNvSpPr>
          <p:nvPr/>
        </p:nvSpPr>
        <p:spPr bwMode="auto">
          <a:xfrm>
            <a:off x="3657600" y="2743200"/>
            <a:ext cx="4953000" cy="304800"/>
          </a:xfrm>
          <a:prstGeom prst="rect">
            <a:avLst/>
          </a:prstGeom>
          <a:noFill/>
          <a:ln>
            <a:noFill/>
          </a:ln>
          <a:effectLst>
            <a:outerShdw dist="28398" dir="1593903" algn="ctr" rotWithShape="0">
              <a:srgbClr val="19191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1400" b="1">
                <a:cs typeface="Arial" charset="0"/>
              </a:rPr>
              <a:t>609  605				           539</a:t>
            </a:r>
          </a:p>
        </p:txBody>
      </p:sp>
      <p:sp>
        <p:nvSpPr>
          <p:cNvPr id="84038" name="Text Box 77"/>
          <p:cNvSpPr txBox="1">
            <a:spLocks noChangeArrowheads="1"/>
          </p:cNvSpPr>
          <p:nvPr/>
        </p:nvSpPr>
        <p:spPr bwMode="auto">
          <a:xfrm rot="-5400000">
            <a:off x="3217863" y="1782763"/>
            <a:ext cx="738187" cy="1316037"/>
          </a:xfrm>
          <a:prstGeom prst="rect">
            <a:avLst/>
          </a:prstGeom>
          <a:noFill/>
          <a:ln>
            <a:noFill/>
          </a:ln>
          <a:effectLst>
            <a:outerShdw dist="35921" dir="2700000" algn="ctr" rotWithShape="0">
              <a:srgbClr val="19191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800" b="1">
                <a:cs typeface="Arial" charset="0"/>
              </a:rPr>
              <a:t>Kejatuhan Ninewe</a:t>
            </a:r>
          </a:p>
        </p:txBody>
      </p:sp>
      <p:sp>
        <p:nvSpPr>
          <p:cNvPr id="16462" name="Text Box 78"/>
          <p:cNvSpPr txBox="1">
            <a:spLocks noChangeArrowheads="1"/>
          </p:cNvSpPr>
          <p:nvPr/>
        </p:nvSpPr>
        <p:spPr bwMode="auto">
          <a:xfrm>
            <a:off x="762000" y="5257800"/>
            <a:ext cx="1447800" cy="304800"/>
          </a:xfrm>
          <a:prstGeom prst="rect">
            <a:avLst/>
          </a:prstGeom>
          <a:noFill/>
          <a:ln w="9525">
            <a:noFill/>
            <a:miter lim="800000"/>
            <a:headEnd/>
            <a:tailEnd/>
          </a:ln>
          <a:effectLst>
            <a:outerShdw dist="17961" dir="2700000"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Manasye</a:t>
            </a:r>
            <a:endParaRPr kumimoji="1" lang="en-US" altLang="ja-JP" sz="1400" b="1" dirty="0">
              <a:latin typeface="Copperplate Gothic Light" charset="0"/>
              <a:ea typeface="ＭＳ Ｐゴシック" charset="-128"/>
              <a:cs typeface="+mn-cs"/>
            </a:endParaRPr>
          </a:p>
        </p:txBody>
      </p:sp>
      <p:sp>
        <p:nvSpPr>
          <p:cNvPr id="16463" name="Rectangle 79"/>
          <p:cNvSpPr>
            <a:spLocks noGrp="1" noChangeArrowheads="1"/>
          </p:cNvSpPr>
          <p:nvPr>
            <p:ph type="title" idx="4294967295"/>
          </p:nvPr>
        </p:nvSpPr>
        <p:spPr>
          <a:xfrm>
            <a:off x="4191000" y="990600"/>
            <a:ext cx="4800600" cy="1295400"/>
          </a:xfrm>
          <a:effectLst>
            <a:outerShdw blurRad="63500"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err="1" smtClean="0">
                <a:effectLst/>
                <a:ea typeface="+mj-ea"/>
                <a:cs typeface="+mj-cs"/>
              </a:rPr>
              <a:t>Garis</a:t>
            </a:r>
            <a:r>
              <a:rPr lang="en-US" dirty="0" smtClean="0">
                <a:effectLst/>
                <a:ea typeface="+mj-ea"/>
                <a:cs typeface="+mj-cs"/>
              </a:rPr>
              <a:t> </a:t>
            </a:r>
            <a:r>
              <a:rPr lang="en-US" dirty="0" err="1" smtClean="0">
                <a:effectLst/>
                <a:ea typeface="+mj-ea"/>
                <a:cs typeface="+mj-cs"/>
              </a:rPr>
              <a:t>masa</a:t>
            </a:r>
            <a:r>
              <a:rPr lang="en-US" dirty="0" smtClean="0">
                <a:effectLst/>
                <a:ea typeface="+mj-ea"/>
                <a:cs typeface="+mj-cs"/>
              </a:rPr>
              <a:t> Nahum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0" y="304800"/>
            <a:ext cx="2928938" cy="5029200"/>
          </a:xfrm>
        </p:spPr>
        <p:txBody>
          <a:bodyPr/>
          <a:lstStyle/>
          <a:p>
            <a:pPr eaLnBrk="1" hangingPunct="1"/>
            <a:r>
              <a:rPr lang="en-US" sz="3200" b="1">
                <a:latin typeface="Arial" charset="0"/>
                <a:ea typeface="MS Pゴシック" charset="0"/>
                <a:cs typeface="Arial" charset="0"/>
              </a:rPr>
              <a:t>Perbandingan Yunus &amp; Nahum</a:t>
            </a:r>
            <a:endParaRPr lang="en-US" sz="3200">
              <a:latin typeface="Arial" charset="0"/>
              <a:ea typeface="MS Pゴシック" charset="0"/>
              <a:cs typeface="Arial" charset="0"/>
            </a:endParaRPr>
          </a:p>
        </p:txBody>
      </p:sp>
      <p:sp>
        <p:nvSpPr>
          <p:cNvPr id="86018" name="Text Box 4"/>
          <p:cNvSpPr txBox="1">
            <a:spLocks noChangeArrowheads="1"/>
          </p:cNvSpPr>
          <p:nvPr/>
        </p:nvSpPr>
        <p:spPr bwMode="auto">
          <a:xfrm>
            <a:off x="8277225" y="106363"/>
            <a:ext cx="76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626</a:t>
            </a:r>
            <a:endParaRPr lang="en-US" sz="1800">
              <a:latin typeface="Tahoma" charset="0"/>
            </a:endParaRPr>
          </a:p>
        </p:txBody>
      </p:sp>
      <p:graphicFrame>
        <p:nvGraphicFramePr>
          <p:cNvPr id="7" name="Table 6"/>
          <p:cNvGraphicFramePr>
            <a:graphicFrameLocks noGrp="1"/>
          </p:cNvGraphicFramePr>
          <p:nvPr/>
        </p:nvGraphicFramePr>
        <p:xfrm>
          <a:off x="3143250" y="642938"/>
          <a:ext cx="5453064" cy="6118228"/>
        </p:xfrm>
        <a:graphic>
          <a:graphicData uri="http://schemas.openxmlformats.org/drawingml/2006/table">
            <a:tbl>
              <a:tblPr firstRow="1" bandRow="1">
                <a:tableStyleId>{5C22544A-7EE6-4342-B048-85BDC9FD1C3A}</a:tableStyleId>
              </a:tblPr>
              <a:tblGrid>
                <a:gridCol w="2726532"/>
                <a:gridCol w="2726532"/>
              </a:tblGrid>
              <a:tr h="592964">
                <a:tc>
                  <a:txBody>
                    <a:bodyPr/>
                    <a:lstStyle/>
                    <a:p>
                      <a:pPr algn="ctr"/>
                      <a:r>
                        <a:rPr lang="en-US" sz="2800" dirty="0" err="1" smtClean="0">
                          <a:latin typeface="Arial" pitchFamily="34" charset="0"/>
                          <a:cs typeface="Arial" pitchFamily="34" charset="0"/>
                        </a:rPr>
                        <a:t>Yunus</a:t>
                      </a:r>
                      <a:endParaRPr lang="en-SG" sz="2800" dirty="0">
                        <a:latin typeface="Arial" pitchFamily="34" charset="0"/>
                        <a:cs typeface="Arial" pitchFamily="34" charset="0"/>
                      </a:endParaRPr>
                    </a:p>
                  </a:txBody>
                  <a:tcPr marT="45722" marB="45722">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800" dirty="0" smtClean="0">
                          <a:latin typeface="Arial" pitchFamily="34" charset="0"/>
                          <a:cs typeface="Arial" pitchFamily="34" charset="0"/>
                        </a:rPr>
                        <a:t>Nahum</a:t>
                      </a:r>
                      <a:endParaRPr lang="en-SG" sz="2800" dirty="0">
                        <a:latin typeface="Arial" pitchFamily="34" charset="0"/>
                        <a:cs typeface="Arial" pitchFamily="34" charset="0"/>
                      </a:endParaRPr>
                    </a:p>
                  </a:txBody>
                  <a:tcPr marT="45722" marB="45722">
                    <a:lnB w="12700" cap="flat" cmpd="sng" algn="ctr">
                      <a:solidFill>
                        <a:schemeClr val="tx1"/>
                      </a:solidFill>
                      <a:prstDash val="solid"/>
                      <a:round/>
                      <a:headEnd type="none" w="med" len="med"/>
                      <a:tailEnd type="none" w="med" len="med"/>
                    </a:lnB>
                    <a:solidFill>
                      <a:schemeClr val="accent4"/>
                    </a:solidFill>
                  </a:tcPr>
                </a:tc>
              </a:tr>
              <a:tr h="592964">
                <a:tc>
                  <a:txBody>
                    <a:bodyPr/>
                    <a:lstStyle/>
                    <a:p>
                      <a:r>
                        <a:rPr lang="en-US" sz="1800" dirty="0" err="1" smtClean="0">
                          <a:latin typeface="Arial" pitchFamily="34" charset="0"/>
                          <a:cs typeface="Arial" pitchFamily="34" charset="0"/>
                        </a:rPr>
                        <a:t>Buku</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Pertama</a:t>
                      </a:r>
                      <a:r>
                        <a:rPr lang="en-US" sz="1800" baseline="0" dirty="0" smtClean="0">
                          <a:latin typeface="Arial" pitchFamily="34" charset="0"/>
                          <a:cs typeface="Arial" pitchFamily="34" charset="0"/>
                        </a:rPr>
                        <a:t> ( 4 </a:t>
                      </a:r>
                      <a:r>
                        <a:rPr lang="en-US" sz="1800" baseline="0" dirty="0" err="1" smtClean="0">
                          <a:latin typeface="Arial" pitchFamily="34" charset="0"/>
                          <a:cs typeface="Arial" pitchFamily="34" charset="0"/>
                        </a:rPr>
                        <a:t>Bab</a:t>
                      </a:r>
                      <a:r>
                        <a:rPr lang="en-US" sz="1800" baseline="0" dirty="0" smtClean="0">
                          <a:latin typeface="Arial" pitchFamily="34" charset="0"/>
                          <a:cs typeface="Arial" pitchFamily="34" charset="0"/>
                        </a:rPr>
                        <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Sambungan</a:t>
                      </a:r>
                      <a:r>
                        <a:rPr lang="en-US" sz="1800" dirty="0" smtClean="0">
                          <a:latin typeface="Arial" pitchFamily="34" charset="0"/>
                          <a:cs typeface="Arial" pitchFamily="34" charset="0"/>
                        </a:rPr>
                        <a:t> (3 </a:t>
                      </a:r>
                      <a:r>
                        <a:rPr lang="en-US" sz="1800" dirty="0" err="1" smtClean="0">
                          <a:latin typeface="Arial" pitchFamily="34" charset="0"/>
                          <a:cs typeface="Arial" pitchFamily="34" charset="0"/>
                        </a:rPr>
                        <a:t>Bab</a:t>
                      </a:r>
                      <a:r>
                        <a:rPr lang="en-US" sz="1800" dirty="0" smtClean="0">
                          <a:latin typeface="Arial" pitchFamily="34" charset="0"/>
                          <a:cs typeface="Arial" pitchFamily="34" charset="0"/>
                        </a:rPr>
                        <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964">
                <a:tc>
                  <a:txBody>
                    <a:bodyPr/>
                    <a:lstStyle/>
                    <a:p>
                      <a:r>
                        <a:rPr lang="en-US" sz="1800" dirty="0" smtClean="0">
                          <a:latin typeface="Arial" pitchFamily="34" charset="0"/>
                          <a:cs typeface="Arial" pitchFamily="34" charset="0"/>
                        </a:rPr>
                        <a:t>c. 760 SM</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Arial" pitchFamily="34" charset="0"/>
                          <a:cs typeface="Arial" pitchFamily="34" charset="0"/>
                        </a:rPr>
                        <a:t>c. 660 SM</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964">
                <a:tc>
                  <a:txBody>
                    <a:bodyPr/>
                    <a:lstStyle/>
                    <a:p>
                      <a:r>
                        <a:rPr lang="en-US" sz="1800" dirty="0" err="1" smtClean="0">
                          <a:latin typeface="Arial" pitchFamily="34" charset="0"/>
                          <a:cs typeface="Arial" pitchFamily="34" charset="0"/>
                        </a:rPr>
                        <a:t>Kekesalan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untuk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Dosa</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Kembali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Dosa</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964">
                <a:tc>
                  <a:txBody>
                    <a:bodyPr/>
                    <a:lstStyle/>
                    <a:p>
                      <a:r>
                        <a:rPr lang="en-US" sz="1800" dirty="0" err="1" smtClean="0">
                          <a:latin typeface="Arial" pitchFamily="34" charset="0"/>
                          <a:cs typeface="Arial" pitchFamily="34" charset="0"/>
                        </a:rPr>
                        <a:t>Ninewe</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Diselamatkan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Kemusnahan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Ninewe</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111">
                <a:tc>
                  <a:txBody>
                    <a:bodyPr/>
                    <a:lstStyle/>
                    <a:p>
                      <a:r>
                        <a:rPr lang="en-US" sz="1800" dirty="0" smtClean="0">
                          <a:latin typeface="Arial" pitchFamily="34" charset="0"/>
                          <a:cs typeface="Arial" pitchFamily="34" charset="0"/>
                        </a:rPr>
                        <a:t>Israel</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Bertanggung</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Jawab</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Arial" pitchFamily="34" charset="0"/>
                          <a:cs typeface="Arial" pitchFamily="34" charset="0"/>
                        </a:rPr>
                        <a:t>Israel </a:t>
                      </a:r>
                      <a:r>
                        <a:rPr lang="en-US" sz="1800" dirty="0" err="1" smtClean="0">
                          <a:latin typeface="Arial" pitchFamily="34" charset="0"/>
                          <a:cs typeface="Arial" pitchFamily="34" charset="0"/>
                        </a:rPr>
                        <a:t>Dilindungi</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111">
                <a:tc>
                  <a:txBody>
                    <a:bodyPr/>
                    <a:lstStyle/>
                    <a:p>
                      <a:r>
                        <a:rPr lang="en-US" sz="1800" dirty="0" err="1" smtClean="0">
                          <a:latin typeface="Arial" pitchFamily="34" charset="0"/>
                          <a:cs typeface="Arial" pitchFamily="34" charset="0"/>
                        </a:rPr>
                        <a:t>Peluang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untuk</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Bertaubat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Tiada</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Peluang</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untuk</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Bertaubat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964">
                <a:tc>
                  <a:txBody>
                    <a:bodyPr/>
                    <a:lstStyle/>
                    <a:p>
                      <a:r>
                        <a:rPr lang="en-US" sz="1800" dirty="0" err="1" smtClean="0">
                          <a:latin typeface="Arial" pitchFamily="34" charset="0"/>
                          <a:cs typeface="Arial" pitchFamily="34" charset="0"/>
                        </a:rPr>
                        <a:t>Hikayat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Pengumuman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111">
                <a:tc>
                  <a:txBody>
                    <a:bodyPr/>
                    <a:lstStyle/>
                    <a:p>
                      <a:r>
                        <a:rPr lang="en-US" sz="1800" dirty="0" err="1" smtClean="0">
                          <a:latin typeface="Arial" pitchFamily="34" charset="0"/>
                          <a:cs typeface="Arial" pitchFamily="34" charset="0"/>
                        </a:rPr>
                        <a:t>Fokus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Pengutus</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Fokus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Pengutusan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111">
                <a:tc>
                  <a:txBody>
                    <a:bodyPr/>
                    <a:lstStyle/>
                    <a:p>
                      <a:r>
                        <a:rPr lang="en-US" sz="1800" dirty="0" err="1" smtClean="0">
                          <a:latin typeface="Arial" pitchFamily="34" charset="0"/>
                          <a:cs typeface="Arial" pitchFamily="34" charset="0"/>
                        </a:rPr>
                        <a:t>Nabi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Tidak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Mematuhi</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Arahan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smtClean="0">
                          <a:latin typeface="Arial" pitchFamily="34" charset="0"/>
                          <a:cs typeface="Arial" pitchFamily="34" charset="0"/>
                        </a:rPr>
                        <a:t>Nabi</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Mematuhi</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Arahan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ctrTitle"/>
          </p:nvPr>
        </p:nvSpPr>
        <p:spPr>
          <a:xfrm>
            <a:off x="0" y="285750"/>
            <a:ext cx="2928938" cy="5029200"/>
          </a:xfrm>
        </p:spPr>
        <p:txBody>
          <a:bodyPr/>
          <a:lstStyle/>
          <a:p>
            <a:pPr eaLnBrk="1" hangingPunct="1"/>
            <a:r>
              <a:rPr lang="en-US" sz="3200" b="1">
                <a:latin typeface="Arial" charset="0"/>
                <a:ea typeface="MS Pゴシック" charset="0"/>
                <a:cs typeface="Arial" charset="0"/>
              </a:rPr>
              <a:t>Perbandingan Yunus &amp; Nahum</a:t>
            </a:r>
          </a:p>
        </p:txBody>
      </p:sp>
      <p:sp>
        <p:nvSpPr>
          <p:cNvPr id="88066" name="Text Box 4"/>
          <p:cNvSpPr txBox="1">
            <a:spLocks noChangeArrowheads="1"/>
          </p:cNvSpPr>
          <p:nvPr/>
        </p:nvSpPr>
        <p:spPr bwMode="auto">
          <a:xfrm>
            <a:off x="8366125" y="157163"/>
            <a:ext cx="6699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latin typeface="Tahoma" charset="0"/>
              </a:rPr>
              <a:t>626</a:t>
            </a:r>
          </a:p>
        </p:txBody>
      </p:sp>
      <p:graphicFrame>
        <p:nvGraphicFramePr>
          <p:cNvPr id="8" name="Table 7"/>
          <p:cNvGraphicFramePr>
            <a:graphicFrameLocks noGrp="1"/>
          </p:cNvGraphicFramePr>
          <p:nvPr/>
        </p:nvGraphicFramePr>
        <p:xfrm>
          <a:off x="3071813" y="500063"/>
          <a:ext cx="5595938" cy="5929311"/>
        </p:xfrm>
        <a:graphic>
          <a:graphicData uri="http://schemas.openxmlformats.org/drawingml/2006/table">
            <a:tbl>
              <a:tblPr firstRow="1" bandRow="1"/>
              <a:tblGrid>
                <a:gridCol w="2797969"/>
                <a:gridCol w="2797969"/>
              </a:tblGrid>
              <a:tr h="881547">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err="1" smtClean="0">
                          <a:latin typeface="Arial" pitchFamily="34" charset="0"/>
                          <a:cs typeface="Arial" pitchFamily="34" charset="0"/>
                        </a:rPr>
                        <a:t>Yunus</a:t>
                      </a:r>
                      <a:endParaRPr lang="en-SG" sz="3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smtClean="0">
                          <a:latin typeface="Arial" pitchFamily="34" charset="0"/>
                          <a:cs typeface="Arial" pitchFamily="34" charset="0"/>
                        </a:rPr>
                        <a:t>Nahum</a:t>
                      </a:r>
                      <a:endParaRPr lang="en-SG" sz="3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Ninewe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Mematuhi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Ninewe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Mematuhi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Diselamatkan</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dari</a:t>
                      </a:r>
                      <a:r>
                        <a:rPr lang="en-US" sz="2000" baseline="0" dirty="0" smtClean="0">
                          <a:latin typeface="Arial" pitchFamily="34" charset="0"/>
                          <a:cs typeface="Arial" pitchFamily="34" charset="0"/>
                        </a:rPr>
                        <a:t> Air</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Dimusnah</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dengan</a:t>
                      </a:r>
                      <a:r>
                        <a:rPr lang="en-US" sz="2000" baseline="0" dirty="0" smtClean="0">
                          <a:latin typeface="Arial" pitchFamily="34" charset="0"/>
                          <a:cs typeface="Arial" pitchFamily="34" charset="0"/>
                        </a:rPr>
                        <a:t> Air</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1576">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aseline="0" dirty="0" err="1" smtClean="0">
                          <a:latin typeface="Arial" pitchFamily="34" charset="0"/>
                          <a:cs typeface="Arial" pitchFamily="34" charset="0"/>
                        </a:rPr>
                        <a:t>Bertaubat</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kemudian</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Melembutkan</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Hati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Bertaubat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Melembutkan</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Hati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Kemurkaan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Yunus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Ditolak</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Kemurkaan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Yunus</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Diulangi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Belas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Kasihan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Tuhan</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smtClean="0">
                          <a:latin typeface="Arial" pitchFamily="34" charset="0"/>
                          <a:cs typeface="Arial" pitchFamily="34" charset="0"/>
                        </a:rPr>
                        <a:t>Penghakiman</a:t>
                      </a:r>
                      <a:r>
                        <a:rPr lang="en-US" sz="2000" baseline="0" dirty="0" smtClean="0">
                          <a:latin typeface="Arial" pitchFamily="34" charset="0"/>
                          <a:cs typeface="Arial" pitchFamily="34" charset="0"/>
                        </a:rPr>
                        <a:t> </a:t>
                      </a:r>
                      <a:r>
                        <a:rPr lang="en-US" sz="2000" baseline="0" dirty="0" err="1" smtClean="0">
                          <a:latin typeface="Arial" pitchFamily="34" charset="0"/>
                          <a:cs typeface="Arial" pitchFamily="34" charset="0"/>
                        </a:rPr>
                        <a:t>Tuhan</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214563" y="1000125"/>
            <a:ext cx="6400800" cy="838200"/>
          </a:xfrm>
          <a:effectLst>
            <a:outerShdw blurRad="63500" dist="35921" dir="2700000" algn="ctr" rotWithShape="0">
              <a:schemeClr val="bg2">
                <a:alpha val="75000"/>
              </a:schemeClr>
            </a:outerShdw>
          </a:effectLst>
        </p:spPr>
        <p:txBody>
          <a:bodyPr/>
          <a:lstStyle/>
          <a:p>
            <a:pPr eaLnBrk="1" hangingPunct="1">
              <a:defRPr/>
            </a:pPr>
            <a:r>
              <a:rPr lang="en-US" b="1" dirty="0" err="1" smtClean="0">
                <a:latin typeface="Arial" pitchFamily="34" charset="0"/>
                <a:cs typeface="Arial" pitchFamily="34" charset="0"/>
              </a:rPr>
              <a:t>Mikha</a:t>
            </a:r>
            <a:r>
              <a:rPr lang="en-US" b="1" dirty="0" smtClean="0">
                <a:latin typeface="Arial" pitchFamily="34" charset="0"/>
                <a:cs typeface="Arial" pitchFamily="34" charset="0"/>
              </a:rPr>
              <a:t> &amp; </a:t>
            </a:r>
            <a:r>
              <a:rPr lang="en-US" b="1" dirty="0" err="1" smtClean="0">
                <a:latin typeface="Arial" pitchFamily="34" charset="0"/>
                <a:cs typeface="Arial" pitchFamily="34" charset="0"/>
              </a:rPr>
              <a:t>Yesaya</a:t>
            </a:r>
            <a:endParaRPr lang="en-US" b="1" dirty="0" smtClean="0">
              <a:latin typeface="Arial" pitchFamily="34" charset="0"/>
              <a:cs typeface="Arial" pitchFamily="34" charset="0"/>
            </a:endParaRPr>
          </a:p>
        </p:txBody>
      </p:sp>
      <p:sp>
        <p:nvSpPr>
          <p:cNvPr id="26627" name="Rectangle 3"/>
          <p:cNvSpPr>
            <a:spLocks noGrp="1" noChangeArrowheads="1"/>
          </p:cNvSpPr>
          <p:nvPr>
            <p:ph type="subTitle" idx="1"/>
          </p:nvPr>
        </p:nvSpPr>
        <p:spPr>
          <a:xfrm>
            <a:off x="1785938" y="1857375"/>
            <a:ext cx="7086600" cy="4152900"/>
          </a:xfrm>
          <a:effectLst>
            <a:outerShdw blurRad="63500" dist="35921" dir="2700000" algn="ctr" rotWithShape="0">
              <a:schemeClr val="bg2">
                <a:alpha val="75000"/>
              </a:schemeClr>
            </a:outerShdw>
          </a:effectLst>
        </p:spPr>
        <p:txBody>
          <a:bodyPr/>
          <a:lstStyle/>
          <a:p>
            <a:pPr algn="l" eaLnBrk="1" hangingPunct="1">
              <a:buFont typeface="Wingdings" charset="2"/>
              <a:buChar char=""/>
              <a:defRPr/>
            </a:pPr>
            <a:r>
              <a:rPr lang="en-US" b="1" dirty="0" err="1" smtClean="0">
                <a:latin typeface="Arial" pitchFamily="34" charset="0"/>
                <a:cs typeface="Arial" pitchFamily="34" charset="0"/>
              </a:rPr>
              <a:t>Kesamaan</a:t>
            </a:r>
            <a:r>
              <a:rPr lang="en-US" b="1" dirty="0" smtClean="0">
                <a:latin typeface="Arial" pitchFamily="34" charset="0"/>
                <a:cs typeface="Arial" pitchFamily="34" charset="0"/>
              </a:rPr>
              <a:t> </a:t>
            </a:r>
            <a:r>
              <a:rPr lang="en-US" b="1" dirty="0" err="1" smtClean="0">
                <a:latin typeface="Arial" pitchFamily="34" charset="0"/>
                <a:cs typeface="Arial" pitchFamily="34" charset="0"/>
              </a:rPr>
              <a:t>tepat</a:t>
            </a:r>
            <a:endParaRPr lang="en-US" b="1" dirty="0" smtClean="0">
              <a:latin typeface="Arial" pitchFamily="34" charset="0"/>
              <a:cs typeface="Arial" pitchFamily="34" charset="0"/>
            </a:endParaRPr>
          </a:p>
          <a:p>
            <a:pPr algn="l" eaLnBrk="1" hangingPunct="1">
              <a:buFont typeface="Wingdings" charset="2"/>
              <a:buChar char=""/>
              <a:defRPr/>
            </a:pPr>
            <a:r>
              <a:rPr lang="en-US" b="1" dirty="0" err="1" smtClean="0">
                <a:latin typeface="Arial" pitchFamily="34" charset="0"/>
                <a:cs typeface="Arial" pitchFamily="34" charset="0"/>
              </a:rPr>
              <a:t>Penonjolan</a:t>
            </a:r>
            <a:r>
              <a:rPr lang="en-US" b="1" dirty="0" smtClean="0">
                <a:latin typeface="Arial" pitchFamily="34" charset="0"/>
                <a:cs typeface="Arial" pitchFamily="34" charset="0"/>
              </a:rPr>
              <a:t> </a:t>
            </a:r>
            <a:r>
              <a:rPr lang="en-US" b="1" dirty="0" err="1" smtClean="0">
                <a:latin typeface="Arial" pitchFamily="34" charset="0"/>
                <a:cs typeface="Arial" pitchFamily="34" charset="0"/>
              </a:rPr>
              <a:t>Mesias</a:t>
            </a:r>
            <a:r>
              <a:rPr lang="en-US" b="1" dirty="0" smtClean="0">
                <a:latin typeface="Arial" pitchFamily="34" charset="0"/>
                <a:cs typeface="Arial" pitchFamily="34" charset="0"/>
              </a:rPr>
              <a:t> </a:t>
            </a:r>
          </a:p>
          <a:p>
            <a:pPr algn="l" eaLnBrk="1" hangingPunct="1">
              <a:buFont typeface="Wingdings" charset="2"/>
              <a:buChar char=""/>
              <a:defRPr/>
            </a:pPr>
            <a:r>
              <a:rPr lang="en-US" b="1" dirty="0" err="1" smtClean="0">
                <a:latin typeface="Arial" pitchFamily="34" charset="0"/>
                <a:cs typeface="Arial" pitchFamily="34" charset="0"/>
              </a:rPr>
              <a:t>Ditulis</a:t>
            </a:r>
            <a:r>
              <a:rPr lang="en-US" b="1" dirty="0" smtClean="0">
                <a:latin typeface="Arial" pitchFamily="34" charset="0"/>
                <a:cs typeface="Arial" pitchFamily="34" charset="0"/>
              </a:rPr>
              <a:t> </a:t>
            </a:r>
            <a:r>
              <a:rPr lang="en-US" b="1" dirty="0" err="1" smtClean="0">
                <a:latin typeface="Arial" pitchFamily="34" charset="0"/>
                <a:cs typeface="Arial" pitchFamily="34" charset="0"/>
              </a:rPr>
              <a:t>dari</a:t>
            </a:r>
            <a:r>
              <a:rPr lang="en-US" b="1" dirty="0" smtClean="0">
                <a:latin typeface="Arial" pitchFamily="34" charset="0"/>
                <a:cs typeface="Arial" pitchFamily="34" charset="0"/>
              </a:rPr>
              <a:t> </a:t>
            </a:r>
            <a:r>
              <a:rPr lang="en-US" b="1" dirty="0" err="1" smtClean="0">
                <a:latin typeface="Arial" pitchFamily="34" charset="0"/>
                <a:cs typeface="Arial" pitchFamily="34" charset="0"/>
              </a:rPr>
              <a:t>Yerusalem</a:t>
            </a:r>
            <a:endParaRPr lang="en-US" b="1" dirty="0" smtClean="0">
              <a:latin typeface="Arial" pitchFamily="34" charset="0"/>
              <a:cs typeface="Arial" pitchFamily="34" charset="0"/>
            </a:endParaRPr>
          </a:p>
          <a:p>
            <a:pPr algn="l" eaLnBrk="1" hangingPunct="1">
              <a:buFont typeface="Wingdings" charset="2"/>
              <a:buChar char=""/>
              <a:defRPr/>
            </a:pPr>
            <a:r>
              <a:rPr lang="en-US" b="1" dirty="0" err="1" smtClean="0">
                <a:latin typeface="Arial" pitchFamily="34" charset="0"/>
                <a:cs typeface="Arial" pitchFamily="34" charset="0"/>
              </a:rPr>
              <a:t>Menulis</a:t>
            </a:r>
            <a:r>
              <a:rPr lang="en-US" b="1" dirty="0" smtClean="0">
                <a:latin typeface="Arial" pitchFamily="34" charset="0"/>
                <a:cs typeface="Arial" pitchFamily="34" charset="0"/>
              </a:rPr>
              <a:t> </a:t>
            </a:r>
            <a:r>
              <a:rPr lang="en-US" b="1" dirty="0" err="1" smtClean="0">
                <a:latin typeface="Arial" pitchFamily="34" charset="0"/>
                <a:cs typeface="Arial" pitchFamily="34" charset="0"/>
              </a:rPr>
              <a:t>tentang</a:t>
            </a:r>
            <a:r>
              <a:rPr lang="en-US" b="1" dirty="0" smtClean="0">
                <a:latin typeface="Arial" pitchFamily="34" charset="0"/>
                <a:cs typeface="Arial" pitchFamily="34" charset="0"/>
              </a:rPr>
              <a:t> </a:t>
            </a:r>
            <a:r>
              <a:rPr lang="en-US" b="1" dirty="0" err="1" smtClean="0">
                <a:latin typeface="Arial" pitchFamily="34" charset="0"/>
                <a:cs typeface="Arial" pitchFamily="34" charset="0"/>
              </a:rPr>
              <a:t>kedua-dua</a:t>
            </a:r>
            <a:r>
              <a:rPr lang="en-US" b="1" dirty="0" smtClean="0">
                <a:latin typeface="Arial" pitchFamily="34" charset="0"/>
                <a:cs typeface="Arial" pitchFamily="34" charset="0"/>
              </a:rPr>
              <a:t> Israel </a:t>
            </a:r>
            <a:r>
              <a:rPr lang="en-US" b="1" dirty="0" err="1" smtClean="0">
                <a:latin typeface="Arial" pitchFamily="34" charset="0"/>
                <a:cs typeface="Arial" pitchFamily="34" charset="0"/>
              </a:rPr>
              <a:t>dan</a:t>
            </a:r>
            <a:r>
              <a:rPr lang="en-US" b="1" dirty="0" smtClean="0">
                <a:latin typeface="Arial" pitchFamily="34" charset="0"/>
                <a:cs typeface="Arial" pitchFamily="34" charset="0"/>
              </a:rPr>
              <a:t> </a:t>
            </a:r>
            <a:r>
              <a:rPr lang="en-US" b="1" dirty="0" err="1" smtClean="0">
                <a:latin typeface="Arial" pitchFamily="34" charset="0"/>
                <a:cs typeface="Arial" pitchFamily="34" charset="0"/>
              </a:rPr>
              <a:t>Yehuda</a:t>
            </a:r>
            <a:endParaRPr lang="en-US" b="1" dirty="0" smtClean="0">
              <a:latin typeface="Arial" pitchFamily="34" charset="0"/>
              <a:cs typeface="Arial" pitchFamily="34" charset="0"/>
            </a:endParaRPr>
          </a:p>
          <a:p>
            <a:pPr algn="l" eaLnBrk="1" hangingPunct="1">
              <a:buFont typeface="Wingdings" charset="2"/>
              <a:buChar char=""/>
              <a:defRPr/>
            </a:pPr>
            <a:r>
              <a:rPr lang="en-US" b="1" dirty="0" err="1" smtClean="0">
                <a:latin typeface="Arial" pitchFamily="34" charset="0"/>
                <a:cs typeface="Arial" pitchFamily="34" charset="0"/>
              </a:rPr>
              <a:t>Mempengaruhi</a:t>
            </a:r>
            <a:r>
              <a:rPr lang="en-US" b="1" dirty="0" smtClean="0">
                <a:latin typeface="Arial" pitchFamily="34" charset="0"/>
                <a:cs typeface="Arial" pitchFamily="34" charset="0"/>
              </a:rPr>
              <a:t> </a:t>
            </a:r>
            <a:r>
              <a:rPr lang="en-US" b="1" dirty="0" err="1" smtClean="0">
                <a:latin typeface="Arial" pitchFamily="34" charset="0"/>
                <a:cs typeface="Arial" pitchFamily="34" charset="0"/>
              </a:rPr>
              <a:t>Hizkia</a:t>
            </a:r>
            <a:endParaRPr lang="en-US" b="1" dirty="0" smtClean="0">
              <a:latin typeface="Arial" pitchFamily="34" charset="0"/>
              <a:cs typeface="Arial" pitchFamily="34" charset="0"/>
            </a:endParaRPr>
          </a:p>
          <a:p>
            <a:pPr algn="l" eaLnBrk="1" hangingPunct="1">
              <a:buFont typeface="Wingdings" charset="2"/>
              <a:buChar char=""/>
              <a:defRPr/>
            </a:pPr>
            <a:r>
              <a:rPr lang="en-US" b="1" dirty="0" err="1" smtClean="0">
                <a:latin typeface="Arial" pitchFamily="34" charset="0"/>
                <a:cs typeface="Arial" pitchFamily="34" charset="0"/>
              </a:rPr>
              <a:t>Menekankan</a:t>
            </a:r>
            <a:r>
              <a:rPr lang="en-US" b="1" dirty="0" smtClean="0">
                <a:latin typeface="Arial" pitchFamily="34" charset="0"/>
                <a:cs typeface="Arial" pitchFamily="34" charset="0"/>
              </a:rPr>
              <a:t> </a:t>
            </a:r>
            <a:r>
              <a:rPr lang="en-US" b="1" dirty="0" err="1" smtClean="0">
                <a:latin typeface="Arial" pitchFamily="34" charset="0"/>
                <a:cs typeface="Arial" pitchFamily="34" charset="0"/>
              </a:rPr>
              <a:t>Pemerintahan</a:t>
            </a:r>
            <a:r>
              <a:rPr lang="en-US" b="1" dirty="0" smtClean="0">
                <a:latin typeface="Arial" pitchFamily="34" charset="0"/>
                <a:cs typeface="Arial" pitchFamily="34" charset="0"/>
              </a:rPr>
              <a:t> </a:t>
            </a:r>
            <a:r>
              <a:rPr lang="en-US" b="1" dirty="0" err="1" smtClean="0">
                <a:latin typeface="Arial" pitchFamily="34" charset="0"/>
                <a:cs typeface="Arial" pitchFamily="34" charset="0"/>
              </a:rPr>
              <a:t>Tuhan</a:t>
            </a:r>
            <a:endParaRPr lang="en-US" b="1" dirty="0" smtClean="0">
              <a:latin typeface="Arial" pitchFamily="34" charset="0"/>
              <a:cs typeface="Arial" pitchFamily="34" charset="0"/>
            </a:endParaRPr>
          </a:p>
          <a:p>
            <a:pPr algn="l" eaLnBrk="1" hangingPunct="1">
              <a:buFont typeface="Wingdings" charset="2"/>
              <a:buChar char=""/>
              <a:defRPr/>
            </a:pPr>
            <a:r>
              <a:rPr lang="en-US" b="1" dirty="0" err="1" smtClean="0">
                <a:latin typeface="Arial" pitchFamily="34" charset="0"/>
                <a:cs typeface="Arial" pitchFamily="34" charset="0"/>
              </a:rPr>
              <a:t>Sebaya</a:t>
            </a:r>
            <a:endParaRPr lang="en-US" b="1"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3"/>
          <p:cNvSpPr>
            <a:spLocks noGrp="1" noChangeArrowheads="1"/>
          </p:cNvSpPr>
          <p:nvPr>
            <p:ph type="ctrTitle"/>
          </p:nvPr>
        </p:nvSpPr>
        <p:spPr>
          <a:xfrm>
            <a:off x="1524000" y="0"/>
            <a:ext cx="5867400" cy="685800"/>
          </a:xfrm>
          <a:solidFill>
            <a:schemeClr val="bg2"/>
          </a:solidFill>
        </p:spPr>
        <p:txBody>
          <a:bodyPr/>
          <a:lstStyle/>
          <a:p>
            <a:pPr eaLnBrk="1" hangingPunct="1"/>
            <a:r>
              <a:rPr lang="en-US">
                <a:solidFill>
                  <a:schemeClr val="bg2"/>
                </a:solidFill>
                <a:latin typeface="Times New Roman" charset="0"/>
              </a:rPr>
              <a:t>OT Prophets &amp; Kings</a:t>
            </a:r>
          </a:p>
        </p:txBody>
      </p:sp>
      <p:sp>
        <p:nvSpPr>
          <p:cNvPr id="92162"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3"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4"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endParaRPr lang="en-US"/>
          </a:p>
        </p:txBody>
      </p:sp>
      <p:sp>
        <p:nvSpPr>
          <p:cNvPr id="92165"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6"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endParaRPr lang="en-US"/>
          </a:p>
        </p:txBody>
      </p:sp>
      <p:sp>
        <p:nvSpPr>
          <p:cNvPr id="92167"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8"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9" name="Text Box 10"/>
          <p:cNvSpPr txBox="1">
            <a:spLocks noChangeArrowheads="1"/>
          </p:cNvSpPr>
          <p:nvPr/>
        </p:nvSpPr>
        <p:spPr bwMode="auto">
          <a:xfrm>
            <a:off x="850265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latin typeface="Times New Roman" charset="0"/>
              </a:rPr>
              <a:t>342</a:t>
            </a:r>
          </a:p>
        </p:txBody>
      </p:sp>
      <p:sp>
        <p:nvSpPr>
          <p:cNvPr id="92170"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931</a:t>
            </a:r>
          </a:p>
        </p:txBody>
      </p:sp>
      <p:sp>
        <p:nvSpPr>
          <p:cNvPr id="92171"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722</a:t>
            </a:r>
          </a:p>
        </p:txBody>
      </p:sp>
      <p:sp>
        <p:nvSpPr>
          <p:cNvPr id="92172" name="Rectangle 13"/>
          <p:cNvSpPr>
            <a:spLocks noChangeArrowheads="1"/>
          </p:cNvSpPr>
          <p:nvPr/>
        </p:nvSpPr>
        <p:spPr bwMode="auto">
          <a:xfrm>
            <a:off x="1714500" y="62150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586</a:t>
            </a:r>
          </a:p>
        </p:txBody>
      </p:sp>
      <p:sp>
        <p:nvSpPr>
          <p:cNvPr id="30734"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Obaja</a:t>
            </a:r>
          </a:p>
        </p:txBody>
      </p:sp>
      <p:sp>
        <p:nvSpPr>
          <p:cNvPr id="30735"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Yunus</a:t>
            </a:r>
          </a:p>
        </p:txBody>
      </p:sp>
      <p:sp>
        <p:nvSpPr>
          <p:cNvPr id="30736"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Amos</a:t>
            </a:r>
          </a:p>
        </p:txBody>
      </p:sp>
      <p:sp>
        <p:nvSpPr>
          <p:cNvPr id="30737"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Hosea</a:t>
            </a:r>
          </a:p>
        </p:txBody>
      </p:sp>
      <p:sp>
        <p:nvSpPr>
          <p:cNvPr id="30738"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Yesaya</a:t>
            </a:r>
          </a:p>
        </p:txBody>
      </p:sp>
      <p:sp>
        <p:nvSpPr>
          <p:cNvPr id="30739"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Mikha</a:t>
            </a:r>
          </a:p>
        </p:txBody>
      </p:sp>
      <p:sp>
        <p:nvSpPr>
          <p:cNvPr id="30740"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Nahum</a:t>
            </a:r>
          </a:p>
        </p:txBody>
      </p:sp>
      <p:sp>
        <p:nvSpPr>
          <p:cNvPr id="30741" name="Rectangle 21"/>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Habakuk</a:t>
            </a:r>
          </a:p>
        </p:txBody>
      </p:sp>
      <p:sp>
        <p:nvSpPr>
          <p:cNvPr id="92181" name="WordArt 22"/>
          <p:cNvSpPr>
            <a:spLocks noChangeArrowheads="1" noChangeShapeType="1" noTextEdit="1"/>
          </p:cNvSpPr>
          <p:nvPr/>
        </p:nvSpPr>
        <p:spPr bwMode="auto">
          <a:xfrm>
            <a:off x="571500" y="114300"/>
            <a:ext cx="7929563" cy="6477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Raja-Raja Perjanjian Lama &amp; Rasul-Rasul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anim calcmode="lin" valueType="num">
                                      <p:cBhvr additive="base">
                                        <p:cTn id="7" dur="500" fill="hold"/>
                                        <p:tgtEl>
                                          <p:spTgt spid="30734"/>
                                        </p:tgtEl>
                                        <p:attrNameLst>
                                          <p:attrName>ppt_x</p:attrName>
                                        </p:attrNameLst>
                                      </p:cBhvr>
                                      <p:tavLst>
                                        <p:tav tm="0">
                                          <p:val>
                                            <p:strVal val="0-#ppt_w/2"/>
                                          </p:val>
                                        </p:tav>
                                        <p:tav tm="100000">
                                          <p:val>
                                            <p:strVal val="#ppt_x"/>
                                          </p:val>
                                        </p:tav>
                                      </p:tavLst>
                                    </p:anim>
                                    <p:anim calcmode="lin" valueType="num">
                                      <p:cBhvr additive="base">
                                        <p:cTn id="8" dur="500" fill="hold"/>
                                        <p:tgtEl>
                                          <p:spTgt spid="307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5"/>
                                        </p:tgtEl>
                                        <p:attrNameLst>
                                          <p:attrName>style.visibility</p:attrName>
                                        </p:attrNameLst>
                                      </p:cBhvr>
                                      <p:to>
                                        <p:strVal val="visible"/>
                                      </p:to>
                                    </p:set>
                                    <p:anim calcmode="lin" valueType="num">
                                      <p:cBhvr additive="base">
                                        <p:cTn id="13" dur="500" fill="hold"/>
                                        <p:tgtEl>
                                          <p:spTgt spid="30735"/>
                                        </p:tgtEl>
                                        <p:attrNameLst>
                                          <p:attrName>ppt_x</p:attrName>
                                        </p:attrNameLst>
                                      </p:cBhvr>
                                      <p:tavLst>
                                        <p:tav tm="0">
                                          <p:val>
                                            <p:strVal val="0-#ppt_w/2"/>
                                          </p:val>
                                        </p:tav>
                                        <p:tav tm="100000">
                                          <p:val>
                                            <p:strVal val="#ppt_x"/>
                                          </p:val>
                                        </p:tav>
                                      </p:tavLst>
                                    </p:anim>
                                    <p:anim calcmode="lin" valueType="num">
                                      <p:cBhvr additive="base">
                                        <p:cTn id="14" dur="500" fill="hold"/>
                                        <p:tgtEl>
                                          <p:spTgt spid="307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36"/>
                                        </p:tgtEl>
                                        <p:attrNameLst>
                                          <p:attrName>style.visibility</p:attrName>
                                        </p:attrNameLst>
                                      </p:cBhvr>
                                      <p:to>
                                        <p:strVal val="visible"/>
                                      </p:to>
                                    </p:set>
                                    <p:anim calcmode="lin" valueType="num">
                                      <p:cBhvr additive="base">
                                        <p:cTn id="19" dur="500" fill="hold"/>
                                        <p:tgtEl>
                                          <p:spTgt spid="30736"/>
                                        </p:tgtEl>
                                        <p:attrNameLst>
                                          <p:attrName>ppt_x</p:attrName>
                                        </p:attrNameLst>
                                      </p:cBhvr>
                                      <p:tavLst>
                                        <p:tav tm="0">
                                          <p:val>
                                            <p:strVal val="0-#ppt_w/2"/>
                                          </p:val>
                                        </p:tav>
                                        <p:tav tm="100000">
                                          <p:val>
                                            <p:strVal val="#ppt_x"/>
                                          </p:val>
                                        </p:tav>
                                      </p:tavLst>
                                    </p:anim>
                                    <p:anim calcmode="lin" valueType="num">
                                      <p:cBhvr additive="base">
                                        <p:cTn id="20" dur="500" fill="hold"/>
                                        <p:tgtEl>
                                          <p:spTgt spid="307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37"/>
                                        </p:tgtEl>
                                        <p:attrNameLst>
                                          <p:attrName>style.visibility</p:attrName>
                                        </p:attrNameLst>
                                      </p:cBhvr>
                                      <p:to>
                                        <p:strVal val="visible"/>
                                      </p:to>
                                    </p:set>
                                    <p:anim calcmode="lin" valueType="num">
                                      <p:cBhvr additive="base">
                                        <p:cTn id="25" dur="500" fill="hold"/>
                                        <p:tgtEl>
                                          <p:spTgt spid="30737"/>
                                        </p:tgtEl>
                                        <p:attrNameLst>
                                          <p:attrName>ppt_x</p:attrName>
                                        </p:attrNameLst>
                                      </p:cBhvr>
                                      <p:tavLst>
                                        <p:tav tm="0">
                                          <p:val>
                                            <p:strVal val="0-#ppt_w/2"/>
                                          </p:val>
                                        </p:tav>
                                        <p:tav tm="100000">
                                          <p:val>
                                            <p:strVal val="#ppt_x"/>
                                          </p:val>
                                        </p:tav>
                                      </p:tavLst>
                                    </p:anim>
                                    <p:anim calcmode="lin" valueType="num">
                                      <p:cBhvr additive="base">
                                        <p:cTn id="26" dur="500" fill="hold"/>
                                        <p:tgtEl>
                                          <p:spTgt spid="3073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38"/>
                                        </p:tgtEl>
                                        <p:attrNameLst>
                                          <p:attrName>style.visibility</p:attrName>
                                        </p:attrNameLst>
                                      </p:cBhvr>
                                      <p:to>
                                        <p:strVal val="visible"/>
                                      </p:to>
                                    </p:set>
                                    <p:anim calcmode="lin" valueType="num">
                                      <p:cBhvr additive="base">
                                        <p:cTn id="31" dur="500" fill="hold"/>
                                        <p:tgtEl>
                                          <p:spTgt spid="30738"/>
                                        </p:tgtEl>
                                        <p:attrNameLst>
                                          <p:attrName>ppt_x</p:attrName>
                                        </p:attrNameLst>
                                      </p:cBhvr>
                                      <p:tavLst>
                                        <p:tav tm="0">
                                          <p:val>
                                            <p:strVal val="0-#ppt_w/2"/>
                                          </p:val>
                                        </p:tav>
                                        <p:tav tm="100000">
                                          <p:val>
                                            <p:strVal val="#ppt_x"/>
                                          </p:val>
                                        </p:tav>
                                      </p:tavLst>
                                    </p:anim>
                                    <p:anim calcmode="lin" valueType="num">
                                      <p:cBhvr additive="base">
                                        <p:cTn id="32" dur="500" fill="hold"/>
                                        <p:tgtEl>
                                          <p:spTgt spid="307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39"/>
                                        </p:tgtEl>
                                        <p:attrNameLst>
                                          <p:attrName>style.visibility</p:attrName>
                                        </p:attrNameLst>
                                      </p:cBhvr>
                                      <p:to>
                                        <p:strVal val="visible"/>
                                      </p:to>
                                    </p:set>
                                    <p:anim calcmode="lin" valueType="num">
                                      <p:cBhvr additive="base">
                                        <p:cTn id="37" dur="500" fill="hold"/>
                                        <p:tgtEl>
                                          <p:spTgt spid="30739"/>
                                        </p:tgtEl>
                                        <p:attrNameLst>
                                          <p:attrName>ppt_x</p:attrName>
                                        </p:attrNameLst>
                                      </p:cBhvr>
                                      <p:tavLst>
                                        <p:tav tm="0">
                                          <p:val>
                                            <p:strVal val="0-#ppt_w/2"/>
                                          </p:val>
                                        </p:tav>
                                        <p:tav tm="100000">
                                          <p:val>
                                            <p:strVal val="#ppt_x"/>
                                          </p:val>
                                        </p:tav>
                                      </p:tavLst>
                                    </p:anim>
                                    <p:anim calcmode="lin" valueType="num">
                                      <p:cBhvr additive="base">
                                        <p:cTn id="38" dur="500" fill="hold"/>
                                        <p:tgtEl>
                                          <p:spTgt spid="3073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40"/>
                                        </p:tgtEl>
                                        <p:attrNameLst>
                                          <p:attrName>style.visibility</p:attrName>
                                        </p:attrNameLst>
                                      </p:cBhvr>
                                      <p:to>
                                        <p:strVal val="visible"/>
                                      </p:to>
                                    </p:set>
                                    <p:anim calcmode="lin" valueType="num">
                                      <p:cBhvr additive="base">
                                        <p:cTn id="43" dur="500" fill="hold"/>
                                        <p:tgtEl>
                                          <p:spTgt spid="30740"/>
                                        </p:tgtEl>
                                        <p:attrNameLst>
                                          <p:attrName>ppt_x</p:attrName>
                                        </p:attrNameLst>
                                      </p:cBhvr>
                                      <p:tavLst>
                                        <p:tav tm="0">
                                          <p:val>
                                            <p:strVal val="0-#ppt_w/2"/>
                                          </p:val>
                                        </p:tav>
                                        <p:tav tm="100000">
                                          <p:val>
                                            <p:strVal val="#ppt_x"/>
                                          </p:val>
                                        </p:tav>
                                      </p:tavLst>
                                    </p:anim>
                                    <p:anim calcmode="lin" valueType="num">
                                      <p:cBhvr additive="base">
                                        <p:cTn id="44" dur="500" fill="hold"/>
                                        <p:tgtEl>
                                          <p:spTgt spid="3074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41"/>
                                        </p:tgtEl>
                                        <p:attrNameLst>
                                          <p:attrName>style.visibility</p:attrName>
                                        </p:attrNameLst>
                                      </p:cBhvr>
                                      <p:to>
                                        <p:strVal val="visible"/>
                                      </p:to>
                                    </p:set>
                                    <p:anim calcmode="lin" valueType="num">
                                      <p:cBhvr additive="base">
                                        <p:cTn id="49" dur="500" fill="hold"/>
                                        <p:tgtEl>
                                          <p:spTgt spid="30741"/>
                                        </p:tgtEl>
                                        <p:attrNameLst>
                                          <p:attrName>ppt_x</p:attrName>
                                        </p:attrNameLst>
                                      </p:cBhvr>
                                      <p:tavLst>
                                        <p:tav tm="0">
                                          <p:val>
                                            <p:strVal val="0-#ppt_w/2"/>
                                          </p:val>
                                        </p:tav>
                                        <p:tav tm="100000">
                                          <p:val>
                                            <p:strVal val="#ppt_x"/>
                                          </p:val>
                                        </p:tav>
                                      </p:tavLst>
                                    </p:anim>
                                    <p:anim calcmode="lin" valueType="num">
                                      <p:cBhvr additive="base">
                                        <p:cTn id="50" dur="500" fill="hold"/>
                                        <p:tgtEl>
                                          <p:spTgt spid="307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autoUpdateAnimBg="0"/>
      <p:bldP spid="30735" grpId="0" autoUpdateAnimBg="0"/>
      <p:bldP spid="30736" grpId="0" autoUpdateAnimBg="0"/>
      <p:bldP spid="30737" grpId="0" autoUpdateAnimBg="0"/>
      <p:bldP spid="30738" grpId="0" autoUpdateAnimBg="0"/>
      <p:bldP spid="30739" grpId="0" autoUpdateAnimBg="0"/>
      <p:bldP spid="30740" grpId="0" autoUpdateAnimBg="0"/>
      <p:bldP spid="30741"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int">
  <a:themeElements>
    <a:clrScheme name="Glint 1">
      <a:dk1>
        <a:srgbClr val="3E3E5C"/>
      </a:dk1>
      <a:lt1>
        <a:srgbClr val="FFFFFF"/>
      </a:lt1>
      <a:dk2>
        <a:srgbClr val="353062"/>
      </a:dk2>
      <a:lt2>
        <a:srgbClr val="FFFFFF"/>
      </a:lt2>
      <a:accent1>
        <a:srgbClr val="60597B"/>
      </a:accent1>
      <a:accent2>
        <a:srgbClr val="6666FF"/>
      </a:accent2>
      <a:accent3>
        <a:srgbClr val="AEADB7"/>
      </a:accent3>
      <a:accent4>
        <a:srgbClr val="DADADA"/>
      </a:accent4>
      <a:accent5>
        <a:srgbClr val="B6B5BF"/>
      </a:accent5>
      <a:accent6>
        <a:srgbClr val="5C5CE7"/>
      </a:accent6>
      <a:hlink>
        <a:srgbClr val="99CCFF"/>
      </a:hlink>
      <a:folHlink>
        <a:srgbClr val="FFFF99"/>
      </a:folHlink>
    </a:clrScheme>
    <a:fontScheme name="Glin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Glint 1">
        <a:dk1>
          <a:srgbClr val="3E3E5C"/>
        </a:dk1>
        <a:lt1>
          <a:srgbClr val="FFFFFF"/>
        </a:lt1>
        <a:dk2>
          <a:srgbClr val="353062"/>
        </a:dk2>
        <a:lt2>
          <a:srgbClr val="FFFFFF"/>
        </a:lt2>
        <a:accent1>
          <a:srgbClr val="60597B"/>
        </a:accent1>
        <a:accent2>
          <a:srgbClr val="6666FF"/>
        </a:accent2>
        <a:accent3>
          <a:srgbClr val="AEADB7"/>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int 2">
        <a:dk1>
          <a:srgbClr val="777777"/>
        </a:dk1>
        <a:lt1>
          <a:srgbClr val="FFFFFF"/>
        </a:lt1>
        <a:dk2>
          <a:srgbClr val="2D2753"/>
        </a:dk2>
        <a:lt2>
          <a:srgbClr val="FFFFFF"/>
        </a:lt2>
        <a:accent1>
          <a:srgbClr val="909082"/>
        </a:accent1>
        <a:accent2>
          <a:srgbClr val="809EA8"/>
        </a:accent2>
        <a:accent3>
          <a:srgbClr val="ADACB3"/>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1111</TotalTime>
  <Words>1599</Words>
  <Application>Microsoft Macintosh PowerPoint</Application>
  <PresentationFormat>On-screen Show (4:3)</PresentationFormat>
  <Paragraphs>245</Paragraphs>
  <Slides>21</Slides>
  <Notes>20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21</vt:i4>
      </vt:variant>
    </vt:vector>
  </HeadingPairs>
  <TitlesOfParts>
    <vt:vector size="37" baseType="lpstr">
      <vt:lpstr>Arial</vt:lpstr>
      <vt:lpstr>ＭＳ Ｐゴシック</vt:lpstr>
      <vt:lpstr>Times New Roman</vt:lpstr>
      <vt:lpstr>Wingdings</vt:lpstr>
      <vt:lpstr>MS Pゴシック</vt:lpstr>
      <vt:lpstr>Tahoma</vt:lpstr>
      <vt:lpstr>Copperplate Gothic Light</vt:lpstr>
      <vt:lpstr>ＭＳ 明朝</vt:lpstr>
      <vt:lpstr>Default Design</vt:lpstr>
      <vt:lpstr>Radar</vt:lpstr>
      <vt:lpstr>Glint</vt:lpstr>
      <vt:lpstr>Blue Horizon</vt:lpstr>
      <vt:lpstr>MEADOW</vt:lpstr>
      <vt:lpstr>Slit</vt:lpstr>
      <vt:lpstr>4_Default Design</vt:lpstr>
      <vt:lpstr>1_Orbit</vt:lpstr>
      <vt:lpstr>Book of Nahum</vt:lpstr>
      <vt:lpstr>Isi Kandungan</vt:lpstr>
      <vt:lpstr>Tajuk &amp; Tarikh</vt:lpstr>
      <vt:lpstr>100 Tahun Kemudian…</vt:lpstr>
      <vt:lpstr>Garis masa Nahum</vt:lpstr>
      <vt:lpstr>Perbandingan Yunus &amp; Nahum</vt:lpstr>
      <vt:lpstr>Perbandingan Yunus &amp; Nahum</vt:lpstr>
      <vt:lpstr>Mikha &amp; Yesaya</vt:lpstr>
      <vt:lpstr>OT Prophets &amp; Kings</vt:lpstr>
      <vt:lpstr>Israel Hari Ini (NASA)</vt:lpstr>
      <vt:lpstr>Pertempuran Karkemis (609 SM)</vt:lpstr>
      <vt:lpstr>Pengarangan</vt:lpstr>
      <vt:lpstr>Penerima</vt:lpstr>
      <vt:lpstr>Isu masalah: keselarasan</vt:lpstr>
      <vt:lpstr>PowerPoint Presentation</vt:lpstr>
      <vt:lpstr>Carta Buku</vt:lpstr>
      <vt:lpstr>Struktur ‘chi’ buku nahum</vt:lpstr>
      <vt:lpstr>Teologi Nahum</vt:lpstr>
      <vt:lpstr>Teologi &amp; Aplikasi</vt:lpstr>
      <vt:lpstr>PowerPoint Presentation</vt:lpstr>
      <vt:lpstr>Perjanjian Lama — biblestudydownloads.com</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Nahum</dc:title>
  <dc:creator>Rick Griffith</dc:creator>
  <cp:lastModifiedBy>Rick Griffith</cp:lastModifiedBy>
  <cp:revision>95</cp:revision>
  <dcterms:created xsi:type="dcterms:W3CDTF">2005-11-16T00:49:31Z</dcterms:created>
  <dcterms:modified xsi:type="dcterms:W3CDTF">2015-07-17T07:43:42Z</dcterms:modified>
</cp:coreProperties>
</file>